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26"/>
  </p:notesMasterIdLst>
  <p:sldIdLst>
    <p:sldId id="256" r:id="rId2"/>
    <p:sldId id="261" r:id="rId3"/>
    <p:sldId id="270" r:id="rId4"/>
    <p:sldId id="258" r:id="rId5"/>
    <p:sldId id="264" r:id="rId6"/>
    <p:sldId id="259" r:id="rId7"/>
    <p:sldId id="278" r:id="rId8"/>
    <p:sldId id="266" r:id="rId9"/>
    <p:sldId id="267" r:id="rId10"/>
    <p:sldId id="268" r:id="rId11"/>
    <p:sldId id="269" r:id="rId12"/>
    <p:sldId id="282" r:id="rId13"/>
    <p:sldId id="257" r:id="rId14"/>
    <p:sldId id="263" r:id="rId15"/>
    <p:sldId id="279" r:id="rId16"/>
    <p:sldId id="280" r:id="rId17"/>
    <p:sldId id="260" r:id="rId18"/>
    <p:sldId id="281" r:id="rId19"/>
    <p:sldId id="275" r:id="rId20"/>
    <p:sldId id="271" r:id="rId21"/>
    <p:sldId id="272" r:id="rId22"/>
    <p:sldId id="277" r:id="rId23"/>
    <p:sldId id="276"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F075A-4934-48E4-8866-6EDF5B484FCC}" v="238" dt="2023-09-25T16:27:47.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0588" autoAdjust="0"/>
  </p:normalViewPr>
  <p:slideViewPr>
    <p:cSldViewPr snapToGrid="0">
      <p:cViewPr varScale="1">
        <p:scale>
          <a:sx n="58" d="100"/>
          <a:sy n="58" d="100"/>
        </p:scale>
        <p:origin x="1646" y="53"/>
      </p:cViewPr>
      <p:guideLst/>
    </p:cSldViewPr>
  </p:slideViewPr>
  <p:outlineViewPr>
    <p:cViewPr>
      <p:scale>
        <a:sx n="33" d="100"/>
        <a:sy n="33" d="100"/>
      </p:scale>
      <p:origin x="0" y="-22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epribojac@outlook.com" userId="b3f6c7adafa9a035" providerId="LiveId" clId="{25DF075A-4934-48E4-8866-6EDF5B484FCC}"/>
    <pc:docChg chg="undo custSel addSld delSld modSld sldOrd modMainMaster">
      <pc:chgData name="sophiepribojac@outlook.com" userId="b3f6c7adafa9a035" providerId="LiveId" clId="{25DF075A-4934-48E4-8866-6EDF5B484FCC}" dt="2023-09-25T13:44:26.706" v="3136"/>
      <pc:docMkLst>
        <pc:docMk/>
      </pc:docMkLst>
      <pc:sldChg chg="addSp delSp modSp mod setBg addAnim delAnim setClrOvrMap delDesignElem">
        <pc:chgData name="sophiepribojac@outlook.com" userId="b3f6c7adafa9a035" providerId="LiveId" clId="{25DF075A-4934-48E4-8866-6EDF5B484FCC}" dt="2023-09-25T13:18:41.102" v="2303" actId="26606"/>
        <pc:sldMkLst>
          <pc:docMk/>
          <pc:sldMk cId="1624669643" sldId="256"/>
        </pc:sldMkLst>
        <pc:spChg chg="mod">
          <ac:chgData name="sophiepribojac@outlook.com" userId="b3f6c7adafa9a035" providerId="LiveId" clId="{25DF075A-4934-48E4-8866-6EDF5B484FCC}" dt="2023-09-25T13:18:41.102" v="2303" actId="26606"/>
          <ac:spMkLst>
            <pc:docMk/>
            <pc:sldMk cId="1624669643" sldId="256"/>
            <ac:spMk id="2" creationId="{76EE5EEA-708B-11F9-D7BF-D07AF3CDD25D}"/>
          </ac:spMkLst>
        </pc:spChg>
        <pc:spChg chg="mod">
          <ac:chgData name="sophiepribojac@outlook.com" userId="b3f6c7adafa9a035" providerId="LiveId" clId="{25DF075A-4934-48E4-8866-6EDF5B484FCC}" dt="2023-09-25T13:18:41.102" v="2303" actId="26606"/>
          <ac:spMkLst>
            <pc:docMk/>
            <pc:sldMk cId="1624669643" sldId="256"/>
            <ac:spMk id="3" creationId="{90D13291-7D60-4C52-184A-8FB1227652BB}"/>
          </ac:spMkLst>
        </pc:spChg>
        <pc:spChg chg="add del">
          <ac:chgData name="sophiepribojac@outlook.com" userId="b3f6c7adafa9a035" providerId="LiveId" clId="{25DF075A-4934-48E4-8866-6EDF5B484FCC}" dt="2023-09-25T09:18:21.386" v="475" actId="26606"/>
          <ac:spMkLst>
            <pc:docMk/>
            <pc:sldMk cId="1624669643" sldId="256"/>
            <ac:spMk id="8" creationId="{4E1BEB12-92AF-4445-98AD-4C7756E7C93B}"/>
          </ac:spMkLst>
        </pc:spChg>
        <pc:spChg chg="add del">
          <ac:chgData name="sophiepribojac@outlook.com" userId="b3f6c7adafa9a035" providerId="LiveId" clId="{25DF075A-4934-48E4-8866-6EDF5B484FCC}" dt="2023-09-25T09:18:21.386" v="475" actId="26606"/>
          <ac:spMkLst>
            <pc:docMk/>
            <pc:sldMk cId="1624669643" sldId="256"/>
            <ac:spMk id="10" creationId="{D0522C2C-7B5C-48A7-A969-03941E5D2E76}"/>
          </ac:spMkLst>
        </pc:spChg>
        <pc:spChg chg="add del">
          <ac:chgData name="sophiepribojac@outlook.com" userId="b3f6c7adafa9a035" providerId="LiveId" clId="{25DF075A-4934-48E4-8866-6EDF5B484FCC}" dt="2023-09-25T09:18:21.386" v="475" actId="26606"/>
          <ac:spMkLst>
            <pc:docMk/>
            <pc:sldMk cId="1624669643" sldId="256"/>
            <ac:spMk id="12" creationId="{9C682A1A-5B2D-4111-BBD6-620165633E5B}"/>
          </ac:spMkLst>
        </pc:spChg>
        <pc:spChg chg="add del">
          <ac:chgData name="sophiepribojac@outlook.com" userId="b3f6c7adafa9a035" providerId="LiveId" clId="{25DF075A-4934-48E4-8866-6EDF5B484FCC}" dt="2023-09-25T09:18:21.386" v="475" actId="26606"/>
          <ac:spMkLst>
            <pc:docMk/>
            <pc:sldMk cId="1624669643" sldId="256"/>
            <ac:spMk id="14" creationId="{D6EE29F2-D77F-4BD0-A20B-334D316A1C9D}"/>
          </ac:spMkLst>
        </pc:spChg>
        <pc:spChg chg="add del">
          <ac:chgData name="sophiepribojac@outlook.com" userId="b3f6c7adafa9a035" providerId="LiveId" clId="{25DF075A-4934-48E4-8866-6EDF5B484FCC}" dt="2023-09-25T09:18:21.386" v="475" actId="26606"/>
          <ac:spMkLst>
            <pc:docMk/>
            <pc:sldMk cId="1624669643" sldId="256"/>
            <ac:spMk id="16" creationId="{22D09ED2-868F-42C6-866E-F92E0CEF314F}"/>
          </ac:spMkLst>
        </pc:spChg>
        <pc:spChg chg="add del">
          <ac:chgData name="sophiepribojac@outlook.com" userId="b3f6c7adafa9a035" providerId="LiveId" clId="{25DF075A-4934-48E4-8866-6EDF5B484FCC}" dt="2023-09-25T09:35:31.972" v="1034" actId="26606"/>
          <ac:spMkLst>
            <pc:docMk/>
            <pc:sldMk cId="1624669643" sldId="256"/>
            <ac:spMk id="22" creationId="{36C4118A-B523-45D9-B427-8E05B2DEA65C}"/>
          </ac:spMkLst>
        </pc:spChg>
        <pc:spChg chg="add del">
          <ac:chgData name="sophiepribojac@outlook.com" userId="b3f6c7adafa9a035" providerId="LiveId" clId="{25DF075A-4934-48E4-8866-6EDF5B484FCC}" dt="2023-09-25T13:18:41.081" v="2302" actId="26606"/>
          <ac:spMkLst>
            <pc:docMk/>
            <pc:sldMk cId="1624669643" sldId="256"/>
            <ac:spMk id="23" creationId="{657F69E0-C4B0-4BEC-A689-4F8D877F05D4}"/>
          </ac:spMkLst>
        </pc:spChg>
        <pc:spChg chg="add del">
          <ac:chgData name="sophiepribojac@outlook.com" userId="b3f6c7adafa9a035" providerId="LiveId" clId="{25DF075A-4934-48E4-8866-6EDF5B484FCC}" dt="2023-09-25T13:18:41.081" v="2302" actId="26606"/>
          <ac:spMkLst>
            <pc:docMk/>
            <pc:sldMk cId="1624669643" sldId="256"/>
            <ac:spMk id="25" creationId="{9F6380B4-6A1C-481E-8408-B4E6C75B9B81}"/>
          </ac:spMkLst>
        </pc:spChg>
        <pc:spChg chg="add del">
          <ac:chgData name="sophiepribojac@outlook.com" userId="b3f6c7adafa9a035" providerId="LiveId" clId="{25DF075A-4934-48E4-8866-6EDF5B484FCC}" dt="2023-09-25T09:35:31.951" v="1033" actId="26606"/>
          <ac:spMkLst>
            <pc:docMk/>
            <pc:sldMk cId="1624669643" sldId="256"/>
            <ac:spMk id="27" creationId="{71B2258F-86CA-4D4D-8270-BC05FCDEBFB3}"/>
          </ac:spMkLst>
        </pc:spChg>
        <pc:spChg chg="add">
          <ac:chgData name="sophiepribojac@outlook.com" userId="b3f6c7adafa9a035" providerId="LiveId" clId="{25DF075A-4934-48E4-8866-6EDF5B484FCC}" dt="2023-09-25T13:18:41.102" v="2303" actId="26606"/>
          <ac:spMkLst>
            <pc:docMk/>
            <pc:sldMk cId="1624669643" sldId="256"/>
            <ac:spMk id="28" creationId="{C1DD1A8A-57D5-4A81-AD04-532B043C5611}"/>
          </ac:spMkLst>
        </pc:spChg>
        <pc:spChg chg="add del">
          <ac:chgData name="sophiepribojac@outlook.com" userId="b3f6c7adafa9a035" providerId="LiveId" clId="{25DF075A-4934-48E4-8866-6EDF5B484FCC}" dt="2023-09-25T13:17:06.344" v="2058"/>
          <ac:spMkLst>
            <pc:docMk/>
            <pc:sldMk cId="1624669643" sldId="256"/>
            <ac:spMk id="29" creationId="{9F6380B4-6A1C-481E-8408-B4E6C75B9B81}"/>
          </ac:spMkLst>
        </pc:spChg>
        <pc:spChg chg="add del">
          <ac:chgData name="sophiepribojac@outlook.com" userId="b3f6c7adafa9a035" providerId="LiveId" clId="{25DF075A-4934-48E4-8866-6EDF5B484FCC}" dt="2023-09-25T13:17:06.344" v="2058"/>
          <ac:spMkLst>
            <pc:docMk/>
            <pc:sldMk cId="1624669643" sldId="256"/>
            <ac:spMk id="30" creationId="{657F69E0-C4B0-4BEC-A689-4F8D877F05D4}"/>
          </ac:spMkLst>
        </pc:spChg>
        <pc:spChg chg="add">
          <ac:chgData name="sophiepribojac@outlook.com" userId="b3f6c7adafa9a035" providerId="LiveId" clId="{25DF075A-4934-48E4-8866-6EDF5B484FCC}" dt="2023-09-25T13:18:41.102" v="2303" actId="26606"/>
          <ac:spMkLst>
            <pc:docMk/>
            <pc:sldMk cId="1624669643" sldId="256"/>
            <ac:spMk id="31" creationId="{007891EC-4501-44ED-A8C8-B11B6DB767AB}"/>
          </ac:spMkLst>
        </pc:spChg>
        <pc:picChg chg="add mod ord">
          <ac:chgData name="sophiepribojac@outlook.com" userId="b3f6c7adafa9a035" providerId="LiveId" clId="{25DF075A-4934-48E4-8866-6EDF5B484FCC}" dt="2023-09-25T13:18:41.102" v="2303" actId="26606"/>
          <ac:picMkLst>
            <pc:docMk/>
            <pc:sldMk cId="1624669643" sldId="256"/>
            <ac:picMk id="18" creationId="{FF9E7509-56DA-0881-5FEC-22DE00D07E1C}"/>
          </ac:picMkLst>
        </pc:picChg>
      </pc:sldChg>
      <pc:sldChg chg="addSp delSp modSp add mod setBg delDesignElem">
        <pc:chgData name="sophiepribojac@outlook.com" userId="b3f6c7adafa9a035" providerId="LiveId" clId="{25DF075A-4934-48E4-8866-6EDF5B484FCC}" dt="2023-09-25T13:35:38.613" v="2605" actId="122"/>
        <pc:sldMkLst>
          <pc:docMk/>
          <pc:sldMk cId="876278720" sldId="257"/>
        </pc:sldMkLst>
        <pc:spChg chg="mod">
          <ac:chgData name="sophiepribojac@outlook.com" userId="b3f6c7adafa9a035" providerId="LiveId" clId="{25DF075A-4934-48E4-8866-6EDF5B484FCC}" dt="2023-09-25T13:18:32.889" v="2295" actId="27636"/>
          <ac:spMkLst>
            <pc:docMk/>
            <pc:sldMk cId="876278720" sldId="257"/>
            <ac:spMk id="2" creationId="{F1B50C02-7908-A8A7-2D53-6A99337E2BA2}"/>
          </ac:spMkLst>
        </pc:spChg>
        <pc:spChg chg="add del mod">
          <ac:chgData name="sophiepribojac@outlook.com" userId="b3f6c7adafa9a035" providerId="LiveId" clId="{25DF075A-4934-48E4-8866-6EDF5B484FCC}" dt="2023-09-25T13:11:59.598" v="1928" actId="1076"/>
          <ac:spMkLst>
            <pc:docMk/>
            <pc:sldMk cId="876278720" sldId="257"/>
            <ac:spMk id="3" creationId="{3C957C7D-3B3E-7BC6-53FB-81976014596F}"/>
          </ac:spMkLst>
        </pc:spChg>
        <pc:spChg chg="mod">
          <ac:chgData name="sophiepribojac@outlook.com" userId="b3f6c7adafa9a035" providerId="LiveId" clId="{25DF075A-4934-48E4-8866-6EDF5B484FCC}" dt="2023-09-25T13:07:06.926" v="1805" actId="1076"/>
          <ac:spMkLst>
            <pc:docMk/>
            <pc:sldMk cId="876278720" sldId="257"/>
            <ac:spMk id="4" creationId="{7F51DADC-3933-9C52-FDDB-FEA3C08D8121}"/>
          </ac:spMkLst>
        </pc:spChg>
        <pc:spChg chg="mod">
          <ac:chgData name="sophiepribojac@outlook.com" userId="b3f6c7adafa9a035" providerId="LiveId" clId="{25DF075A-4934-48E4-8866-6EDF5B484FCC}" dt="2023-09-25T13:07:20.345" v="1814" actId="1076"/>
          <ac:spMkLst>
            <pc:docMk/>
            <pc:sldMk cId="876278720" sldId="257"/>
            <ac:spMk id="6" creationId="{88929C7C-3B04-ADEE-291A-8B8851D58099}"/>
          </ac:spMkLst>
        </pc:spChg>
        <pc:spChg chg="add mod">
          <ac:chgData name="sophiepribojac@outlook.com" userId="b3f6c7adafa9a035" providerId="LiveId" clId="{25DF075A-4934-48E4-8866-6EDF5B484FCC}" dt="2023-09-25T13:35:38.613" v="2605" actId="122"/>
          <ac:spMkLst>
            <pc:docMk/>
            <pc:sldMk cId="876278720" sldId="257"/>
            <ac:spMk id="8" creationId="{AD98713B-749D-D19B-1BC9-C19515ECEB4E}"/>
          </ac:spMkLst>
        </pc:spChg>
        <pc:spChg chg="del">
          <ac:chgData name="sophiepribojac@outlook.com" userId="b3f6c7adafa9a035" providerId="LiveId" clId="{25DF075A-4934-48E4-8866-6EDF5B484FCC}" dt="2023-09-25T12:57:56.399" v="1544"/>
          <ac:spMkLst>
            <pc:docMk/>
            <pc:sldMk cId="876278720" sldId="257"/>
            <ac:spMk id="14" creationId="{BACC6370-2D7E-4714-9D71-7542949D7D5D}"/>
          </ac:spMkLst>
        </pc:spChg>
        <pc:spChg chg="add del mod">
          <ac:chgData name="sophiepribojac@outlook.com" userId="b3f6c7adafa9a035" providerId="LiveId" clId="{25DF075A-4934-48E4-8866-6EDF5B484FCC}" dt="2023-09-25T13:04:52.537" v="1737" actId="21"/>
          <ac:spMkLst>
            <pc:docMk/>
            <pc:sldMk cId="876278720" sldId="257"/>
            <ac:spMk id="15" creationId="{5E878657-10DD-D7A0-874A-00DA7C48C49A}"/>
          </ac:spMkLst>
        </pc:spChg>
        <pc:spChg chg="del">
          <ac:chgData name="sophiepribojac@outlook.com" userId="b3f6c7adafa9a035" providerId="LiveId" clId="{25DF075A-4934-48E4-8866-6EDF5B484FCC}" dt="2023-09-25T12:57:56.399" v="1544"/>
          <ac:spMkLst>
            <pc:docMk/>
            <pc:sldMk cId="876278720" sldId="257"/>
            <ac:spMk id="16" creationId="{F68B3F68-107C-434F-AA38-110D5EA91B85}"/>
          </ac:spMkLst>
        </pc:spChg>
        <pc:spChg chg="del">
          <ac:chgData name="sophiepribojac@outlook.com" userId="b3f6c7adafa9a035" providerId="LiveId" clId="{25DF075A-4934-48E4-8866-6EDF5B484FCC}" dt="2023-09-25T12:57:56.399" v="1544"/>
          <ac:spMkLst>
            <pc:docMk/>
            <pc:sldMk cId="876278720" sldId="257"/>
            <ac:spMk id="18" creationId="{AAD0DBB9-1A4B-4391-81D4-CB19F9AB918A}"/>
          </ac:spMkLst>
        </pc:spChg>
        <pc:spChg chg="add del mod">
          <ac:chgData name="sophiepribojac@outlook.com" userId="b3f6c7adafa9a035" providerId="LiveId" clId="{25DF075A-4934-48E4-8866-6EDF5B484FCC}" dt="2023-09-25T13:05:50.537" v="1771" actId="478"/>
          <ac:spMkLst>
            <pc:docMk/>
            <pc:sldMk cId="876278720" sldId="257"/>
            <ac:spMk id="19" creationId="{D5E6CC94-A429-10E2-3DBE-E84D9BBAF6B1}"/>
          </ac:spMkLst>
        </pc:spChg>
        <pc:spChg chg="del">
          <ac:chgData name="sophiepribojac@outlook.com" userId="b3f6c7adafa9a035" providerId="LiveId" clId="{25DF075A-4934-48E4-8866-6EDF5B484FCC}" dt="2023-09-25T12:57:56.399" v="1544"/>
          <ac:spMkLst>
            <pc:docMk/>
            <pc:sldMk cId="876278720" sldId="257"/>
            <ac:spMk id="20" creationId="{063BBA22-50EA-4C4D-BE05-F1CE4E63AA56}"/>
          </ac:spMkLst>
        </pc:spChg>
        <pc:grpChg chg="add mod">
          <ac:chgData name="sophiepribojac@outlook.com" userId="b3f6c7adafa9a035" providerId="LiveId" clId="{25DF075A-4934-48E4-8866-6EDF5B484FCC}" dt="2023-09-25T13:11:54.126" v="1927" actId="1036"/>
          <ac:grpSpMkLst>
            <pc:docMk/>
            <pc:sldMk cId="876278720" sldId="257"/>
            <ac:grpSpMk id="10" creationId="{EFF8BCCD-B889-5378-4E36-6CD1165C9245}"/>
          </ac:grpSpMkLst>
        </pc:grpChg>
        <pc:grpChg chg="add mod">
          <ac:chgData name="sophiepribojac@outlook.com" userId="b3f6c7adafa9a035" providerId="LiveId" clId="{25DF075A-4934-48E4-8866-6EDF5B484FCC}" dt="2023-09-25T13:04:29.056" v="1733" actId="164"/>
          <ac:grpSpMkLst>
            <pc:docMk/>
            <pc:sldMk cId="876278720" sldId="257"/>
            <ac:grpSpMk id="11" creationId="{BA52EF9D-7653-205A-89FF-0D0C163366DE}"/>
          </ac:grpSpMkLst>
        </pc:grpChg>
        <pc:grpChg chg="add mod">
          <ac:chgData name="sophiepribojac@outlook.com" userId="b3f6c7adafa9a035" providerId="LiveId" clId="{25DF075A-4934-48E4-8866-6EDF5B484FCC}" dt="2023-09-25T13:11:49.369" v="1905" actId="1036"/>
          <ac:grpSpMkLst>
            <pc:docMk/>
            <pc:sldMk cId="876278720" sldId="257"/>
            <ac:grpSpMk id="12" creationId="{CB71D17E-FF6B-A77F-294F-726D971A4531}"/>
          </ac:grpSpMkLst>
        </pc:grpChg>
        <pc:picChg chg="add del mod">
          <ac:chgData name="sophiepribojac@outlook.com" userId="b3f6c7adafa9a035" providerId="LiveId" clId="{25DF075A-4934-48E4-8866-6EDF5B484FCC}" dt="2023-09-25T13:11:43.651" v="1884" actId="1037"/>
          <ac:picMkLst>
            <pc:docMk/>
            <pc:sldMk cId="876278720" sldId="257"/>
            <ac:picMk id="5" creationId="{584166E4-B804-36D5-B931-F5DE57CED218}"/>
          </ac:picMkLst>
        </pc:picChg>
        <pc:picChg chg="mod">
          <ac:chgData name="sophiepribojac@outlook.com" userId="b3f6c7adafa9a035" providerId="LiveId" clId="{25DF075A-4934-48E4-8866-6EDF5B484FCC}" dt="2023-09-25T13:04:33.516" v="1734" actId="164"/>
          <ac:picMkLst>
            <pc:docMk/>
            <pc:sldMk cId="876278720" sldId="257"/>
            <ac:picMk id="7" creationId="{B3C8C5CA-AA78-42A7-8475-8738C3B34AD8}"/>
          </ac:picMkLst>
        </pc:picChg>
        <pc:picChg chg="mod">
          <ac:chgData name="sophiepribojac@outlook.com" userId="b3f6c7adafa9a035" providerId="LiveId" clId="{25DF075A-4934-48E4-8866-6EDF5B484FCC}" dt="2023-09-25T13:03:49.572" v="1729" actId="164"/>
          <ac:picMkLst>
            <pc:docMk/>
            <pc:sldMk cId="876278720" sldId="257"/>
            <ac:picMk id="9" creationId="{2A94B65E-B353-07E8-0BE2-0A569A4B5EF0}"/>
          </ac:picMkLst>
        </pc:picChg>
      </pc:sldChg>
      <pc:sldChg chg="addSp delSp modSp add del mod">
        <pc:chgData name="sophiepribojac@outlook.com" userId="b3f6c7adafa9a035" providerId="LiveId" clId="{25DF075A-4934-48E4-8866-6EDF5B484FCC}" dt="2023-09-25T10:23:41.618" v="1452" actId="2696"/>
        <pc:sldMkLst>
          <pc:docMk/>
          <pc:sldMk cId="2635318262" sldId="257"/>
        </pc:sldMkLst>
        <pc:spChg chg="mod">
          <ac:chgData name="sophiepribojac@outlook.com" userId="b3f6c7adafa9a035" providerId="LiveId" clId="{25DF075A-4934-48E4-8866-6EDF5B484FCC}" dt="2023-09-25T09:49:05.827" v="1225" actId="255"/>
          <ac:spMkLst>
            <pc:docMk/>
            <pc:sldMk cId="2635318262" sldId="257"/>
            <ac:spMk id="2" creationId="{634E2A6D-63F5-591C-1B1C-359F7E0CB5FC}"/>
          </ac:spMkLst>
        </pc:spChg>
        <pc:spChg chg="mod ord">
          <ac:chgData name="sophiepribojac@outlook.com" userId="b3f6c7adafa9a035" providerId="LiveId" clId="{25DF075A-4934-48E4-8866-6EDF5B484FCC}" dt="2023-09-25T09:48:38.883" v="1222" actId="1076"/>
          <ac:spMkLst>
            <pc:docMk/>
            <pc:sldMk cId="2635318262" sldId="257"/>
            <ac:spMk id="3" creationId="{F1ECE8F7-591A-628F-0A0D-C1A7576BA7BC}"/>
          </ac:spMkLst>
        </pc:spChg>
        <pc:spChg chg="add">
          <ac:chgData name="sophiepribojac@outlook.com" userId="b3f6c7adafa9a035" providerId="LiveId" clId="{25DF075A-4934-48E4-8866-6EDF5B484FCC}" dt="2023-09-25T09:35:06.751" v="1030" actId="26606"/>
          <ac:spMkLst>
            <pc:docMk/>
            <pc:sldMk cId="2635318262" sldId="257"/>
            <ac:spMk id="51" creationId="{7FF47CB7-972F-479F-A36D-9E72D26EC8DA}"/>
          </ac:spMkLst>
        </pc:spChg>
        <pc:spChg chg="add">
          <ac:chgData name="sophiepribojac@outlook.com" userId="b3f6c7adafa9a035" providerId="LiveId" clId="{25DF075A-4934-48E4-8866-6EDF5B484FCC}" dt="2023-09-25T09:35:06.751" v="1030" actId="26606"/>
          <ac:spMkLst>
            <pc:docMk/>
            <pc:sldMk cId="2635318262" sldId="257"/>
            <ac:spMk id="52" creationId="{0D153B68-5844-490D-8E67-F616D6D721CA}"/>
          </ac:spMkLst>
        </pc:spChg>
        <pc:spChg chg="add del">
          <ac:chgData name="sophiepribojac@outlook.com" userId="b3f6c7adafa9a035" providerId="LiveId" clId="{25DF075A-4934-48E4-8866-6EDF5B484FCC}" dt="2023-09-25T09:18:05.888" v="474" actId="26606"/>
          <ac:spMkLst>
            <pc:docMk/>
            <pc:sldMk cId="2635318262" sldId="257"/>
            <ac:spMk id="54" creationId="{95199994-21AE-49A2-BA0D-12E295989A9A}"/>
          </ac:spMkLst>
        </pc:spChg>
        <pc:spChg chg="add del">
          <ac:chgData name="sophiepribojac@outlook.com" userId="b3f6c7adafa9a035" providerId="LiveId" clId="{25DF075A-4934-48E4-8866-6EDF5B484FCC}" dt="2023-09-25T09:18:05.888" v="474" actId="26606"/>
          <ac:spMkLst>
            <pc:docMk/>
            <pc:sldMk cId="2635318262" sldId="257"/>
            <ac:spMk id="56" creationId="{A2C34835-4F79-4934-B151-D68E79764C72}"/>
          </ac:spMkLst>
        </pc:spChg>
        <pc:spChg chg="add">
          <ac:chgData name="sophiepribojac@outlook.com" userId="b3f6c7adafa9a035" providerId="LiveId" clId="{25DF075A-4934-48E4-8866-6EDF5B484FCC}" dt="2023-09-25T09:35:06.751" v="1030" actId="26606"/>
          <ac:spMkLst>
            <pc:docMk/>
            <pc:sldMk cId="2635318262" sldId="257"/>
            <ac:spMk id="58" creationId="{9A0D773F-7A7D-4DBB-9DEA-86BB8B8F4BC8}"/>
          </ac:spMkLst>
        </pc:spChg>
        <pc:picChg chg="del mod">
          <ac:chgData name="sophiepribojac@outlook.com" userId="b3f6c7adafa9a035" providerId="LiveId" clId="{25DF075A-4934-48E4-8866-6EDF5B484FCC}" dt="2023-09-25T10:23:34.802" v="1451" actId="21"/>
          <ac:picMkLst>
            <pc:docMk/>
            <pc:sldMk cId="2635318262" sldId="257"/>
            <ac:picMk id="5" creationId="{5A23B7C6-92D3-1559-ABE0-1B6D15C01E97}"/>
          </ac:picMkLst>
        </pc:picChg>
        <pc:cxnChg chg="add del">
          <ac:chgData name="sophiepribojac@outlook.com" userId="b3f6c7adafa9a035" providerId="LiveId" clId="{25DF075A-4934-48E4-8866-6EDF5B484FCC}" dt="2023-09-25T09:35:06.751" v="1030" actId="26606"/>
          <ac:cxnSpMkLst>
            <pc:docMk/>
            <pc:sldMk cId="2635318262" sldId="257"/>
            <ac:cxnSpMk id="49" creationId="{1503BFE4-729B-D9D0-C17B-501E6AF1127A}"/>
          </ac:cxnSpMkLst>
        </pc:cxnChg>
      </pc:sldChg>
      <pc:sldChg chg="delSp delDesignElem">
        <pc:chgData name="sophiepribojac@outlook.com" userId="b3f6c7adafa9a035" providerId="LiveId" clId="{25DF075A-4934-48E4-8866-6EDF5B484FCC}" dt="2023-09-25T13:17:06.344" v="2058"/>
        <pc:sldMkLst>
          <pc:docMk/>
          <pc:sldMk cId="1634562496" sldId="258"/>
        </pc:sldMkLst>
        <pc:spChg chg="del">
          <ac:chgData name="sophiepribojac@outlook.com" userId="b3f6c7adafa9a035" providerId="LiveId" clId="{25DF075A-4934-48E4-8866-6EDF5B484FCC}" dt="2023-09-25T13:17:06.344" v="2058"/>
          <ac:spMkLst>
            <pc:docMk/>
            <pc:sldMk cId="1634562496" sldId="258"/>
            <ac:spMk id="25" creationId="{53F29798-D584-4792-9B62-3F5F5C36D619}"/>
          </ac:spMkLst>
        </pc:spChg>
      </pc:sldChg>
      <pc:sldChg chg="addSp delSp modSp mod delDesignElem modNotesTx">
        <pc:chgData name="sophiepribojac@outlook.com" userId="b3f6c7adafa9a035" providerId="LiveId" clId="{25DF075A-4934-48E4-8866-6EDF5B484FCC}" dt="2023-09-25T13:42:33.175" v="2850" actId="20577"/>
        <pc:sldMkLst>
          <pc:docMk/>
          <pc:sldMk cId="2798032245" sldId="259"/>
        </pc:sldMkLst>
        <pc:spChg chg="mod ord">
          <ac:chgData name="sophiepribojac@outlook.com" userId="b3f6c7adafa9a035" providerId="LiveId" clId="{25DF075A-4934-48E4-8866-6EDF5B484FCC}" dt="2023-09-25T13:34:34.364" v="2574" actId="12788"/>
          <ac:spMkLst>
            <pc:docMk/>
            <pc:sldMk cId="2798032245" sldId="259"/>
            <ac:spMk id="2" creationId="{F70DFD45-0D85-F847-FF93-2AA31FAB6FE7}"/>
          </ac:spMkLst>
        </pc:spChg>
        <pc:spChg chg="del">
          <ac:chgData name="sophiepribojac@outlook.com" userId="b3f6c7adafa9a035" providerId="LiveId" clId="{25DF075A-4934-48E4-8866-6EDF5B484FCC}" dt="2023-09-25T09:52:44.668" v="1297" actId="26606"/>
          <ac:spMkLst>
            <pc:docMk/>
            <pc:sldMk cId="2798032245" sldId="259"/>
            <ac:spMk id="10" creationId="{53F29798-D584-4792-9B62-3F5F5C36D619}"/>
          </ac:spMkLst>
        </pc:spChg>
        <pc:spChg chg="add del">
          <ac:chgData name="sophiepribojac@outlook.com" userId="b3f6c7adafa9a035" providerId="LiveId" clId="{25DF075A-4934-48E4-8866-6EDF5B484FCC}" dt="2023-09-25T09:53:06.597" v="1302" actId="26606"/>
          <ac:spMkLst>
            <pc:docMk/>
            <pc:sldMk cId="2798032245" sldId="259"/>
            <ac:spMk id="15" creationId="{78E81931-EC11-4433-BB7B-ED42BAA2441E}"/>
          </ac:spMkLst>
        </pc:spChg>
        <pc:spChg chg="add del">
          <ac:chgData name="sophiepribojac@outlook.com" userId="b3f6c7adafa9a035" providerId="LiveId" clId="{25DF075A-4934-48E4-8866-6EDF5B484FCC}" dt="2023-09-25T09:53:06.597" v="1302" actId="26606"/>
          <ac:spMkLst>
            <pc:docMk/>
            <pc:sldMk cId="2798032245" sldId="259"/>
            <ac:spMk id="17" creationId="{F35BC353-549C-47DC-9732-7E6961372840}"/>
          </ac:spMkLst>
        </pc:spChg>
        <pc:spChg chg="add del">
          <ac:chgData name="sophiepribojac@outlook.com" userId="b3f6c7adafa9a035" providerId="LiveId" clId="{25DF075A-4934-48E4-8866-6EDF5B484FCC}" dt="2023-09-25T09:53:06.581" v="1301" actId="26606"/>
          <ac:spMkLst>
            <pc:docMk/>
            <pc:sldMk cId="2798032245" sldId="259"/>
            <ac:spMk id="22" creationId="{0E91F5CA-B392-444C-88E3-BF5BAAEBDEB0}"/>
          </ac:spMkLst>
        </pc:spChg>
        <pc:spChg chg="add del">
          <ac:chgData name="sophiepribojac@outlook.com" userId="b3f6c7adafa9a035" providerId="LiveId" clId="{25DF075A-4934-48E4-8866-6EDF5B484FCC}" dt="2023-09-25T09:53:06.581" v="1301" actId="26606"/>
          <ac:spMkLst>
            <pc:docMk/>
            <pc:sldMk cId="2798032245" sldId="259"/>
            <ac:spMk id="24" creationId="{DFCA2118-59A2-4310-A4B2-F2CBA821E842}"/>
          </ac:spMkLst>
        </pc:spChg>
        <pc:spChg chg="add del">
          <ac:chgData name="sophiepribojac@outlook.com" userId="b3f6c7adafa9a035" providerId="LiveId" clId="{25DF075A-4934-48E4-8866-6EDF5B484FCC}" dt="2023-09-25T09:54:25.549" v="1316" actId="26606"/>
          <ac:spMkLst>
            <pc:docMk/>
            <pc:sldMk cId="2798032245" sldId="259"/>
            <ac:spMk id="26" creationId="{A0A40C28-B748-4B4A-BF04-30E783CE7F34}"/>
          </ac:spMkLst>
        </pc:spChg>
        <pc:spChg chg="add del">
          <ac:chgData name="sophiepribojac@outlook.com" userId="b3f6c7adafa9a035" providerId="LiveId" clId="{25DF075A-4934-48E4-8866-6EDF5B484FCC}" dt="2023-09-25T09:54:25.549" v="1316" actId="26606"/>
          <ac:spMkLst>
            <pc:docMk/>
            <pc:sldMk cId="2798032245" sldId="259"/>
            <ac:spMk id="27" creationId="{D18969DA-E869-40AF-94FC-E40F96D7DFE7}"/>
          </ac:spMkLst>
        </pc:spChg>
        <pc:spChg chg="add del">
          <ac:chgData name="sophiepribojac@outlook.com" userId="b3f6c7adafa9a035" providerId="LiveId" clId="{25DF075A-4934-48E4-8866-6EDF5B484FCC}" dt="2023-09-25T09:54:25.549" v="1316" actId="26606"/>
          <ac:spMkLst>
            <pc:docMk/>
            <pc:sldMk cId="2798032245" sldId="259"/>
            <ac:spMk id="28" creationId="{0776B1EE-A7D1-46A3-81E9-19E58E41DDF5}"/>
          </ac:spMkLst>
        </pc:spChg>
        <pc:spChg chg="add del">
          <ac:chgData name="sophiepribojac@outlook.com" userId="b3f6c7adafa9a035" providerId="LiveId" clId="{25DF075A-4934-48E4-8866-6EDF5B484FCC}" dt="2023-09-25T13:17:06.344" v="2058"/>
          <ac:spMkLst>
            <pc:docMk/>
            <pc:sldMk cId="2798032245" sldId="259"/>
            <ac:spMk id="33" creationId="{E914257E-1E2A-4AC7-89EC-1FB65C9C0A0D}"/>
          </ac:spMkLst>
        </pc:spChg>
        <pc:spChg chg="add del">
          <ac:chgData name="sophiepribojac@outlook.com" userId="b3f6c7adafa9a035" providerId="LiveId" clId="{25DF075A-4934-48E4-8866-6EDF5B484FCC}" dt="2023-09-25T13:17:06.344" v="2058"/>
          <ac:spMkLst>
            <pc:docMk/>
            <pc:sldMk cId="2798032245" sldId="259"/>
            <ac:spMk id="35" creationId="{03E1C8F1-97F5-489C-8308-958F09657254}"/>
          </ac:spMkLst>
        </pc:spChg>
        <pc:spChg chg="add del">
          <ac:chgData name="sophiepribojac@outlook.com" userId="b3f6c7adafa9a035" providerId="LiveId" clId="{25DF075A-4934-48E4-8866-6EDF5B484FCC}" dt="2023-09-25T13:17:06.344" v="2058"/>
          <ac:spMkLst>
            <pc:docMk/>
            <pc:sldMk cId="2798032245" sldId="259"/>
            <ac:spMk id="37" creationId="{DEB62645-D4DA-4E99-8344-B1536F63D108}"/>
          </ac:spMkLst>
        </pc:spChg>
        <pc:picChg chg="mod ord modCrop">
          <ac:chgData name="sophiepribojac@outlook.com" userId="b3f6c7adafa9a035" providerId="LiveId" clId="{25DF075A-4934-48E4-8866-6EDF5B484FCC}" dt="2023-09-25T09:54:52.851" v="1325" actId="1076"/>
          <ac:picMkLst>
            <pc:docMk/>
            <pc:sldMk cId="2798032245" sldId="259"/>
            <ac:picMk id="5" creationId="{E1DAE90D-D8BE-2862-8B30-EF482965C933}"/>
          </ac:picMkLst>
        </pc:picChg>
      </pc:sldChg>
      <pc:sldChg chg="addSp delSp modSp del mod addAnim delAnim">
        <pc:chgData name="sophiepribojac@outlook.com" userId="b3f6c7adafa9a035" providerId="LiveId" clId="{25DF075A-4934-48E4-8866-6EDF5B484FCC}" dt="2023-09-25T09:24:47.030" v="742" actId="2696"/>
        <pc:sldMkLst>
          <pc:docMk/>
          <pc:sldMk cId="3307234701" sldId="260"/>
        </pc:sldMkLst>
        <pc:spChg chg="mod ord">
          <ac:chgData name="sophiepribojac@outlook.com" userId="b3f6c7adafa9a035" providerId="LiveId" clId="{25DF075A-4934-48E4-8866-6EDF5B484FCC}" dt="2023-09-25T09:19:58.282" v="497" actId="26606"/>
          <ac:spMkLst>
            <pc:docMk/>
            <pc:sldMk cId="3307234701" sldId="260"/>
            <ac:spMk id="2" creationId="{4B1779A1-68F6-9242-8B57-0D52876C3C55}"/>
          </ac:spMkLst>
        </pc:spChg>
        <pc:spChg chg="add del">
          <ac:chgData name="sophiepribojac@outlook.com" userId="b3f6c7adafa9a035" providerId="LiveId" clId="{25DF075A-4934-48E4-8866-6EDF5B484FCC}" dt="2023-09-25T09:17:45.317" v="471" actId="26606"/>
          <ac:spMkLst>
            <pc:docMk/>
            <pc:sldMk cId="3307234701" sldId="260"/>
            <ac:spMk id="12" creationId="{ECC07320-C2CA-4E29-8481-9D9E143C7788}"/>
          </ac:spMkLst>
        </pc:spChg>
        <pc:spChg chg="add del">
          <ac:chgData name="sophiepribojac@outlook.com" userId="b3f6c7adafa9a035" providerId="LiveId" clId="{25DF075A-4934-48E4-8866-6EDF5B484FCC}" dt="2023-09-25T09:17:20.204" v="457" actId="26606"/>
          <ac:spMkLst>
            <pc:docMk/>
            <pc:sldMk cId="3307234701" sldId="260"/>
            <ac:spMk id="17" creationId="{53F29798-D584-4792-9B62-3F5F5C36D619}"/>
          </ac:spMkLst>
        </pc:spChg>
        <pc:spChg chg="add del">
          <ac:chgData name="sophiepribojac@outlook.com" userId="b3f6c7adafa9a035" providerId="LiveId" clId="{25DF075A-4934-48E4-8866-6EDF5B484FCC}" dt="2023-09-25T09:17:24.719" v="459" actId="26606"/>
          <ac:spMkLst>
            <pc:docMk/>
            <pc:sldMk cId="3307234701" sldId="260"/>
            <ac:spMk id="19" creationId="{C3D487F7-9050-4871-B351-34A72ADB296C}"/>
          </ac:spMkLst>
        </pc:spChg>
        <pc:spChg chg="add del">
          <ac:chgData name="sophiepribojac@outlook.com" userId="b3f6c7adafa9a035" providerId="LiveId" clId="{25DF075A-4934-48E4-8866-6EDF5B484FCC}" dt="2023-09-25T09:17:24.719" v="459" actId="26606"/>
          <ac:spMkLst>
            <pc:docMk/>
            <pc:sldMk cId="3307234701" sldId="260"/>
            <ac:spMk id="20" creationId="{49B447FE-DDA9-4B30-828A-59FC569124E2}"/>
          </ac:spMkLst>
        </pc:spChg>
        <pc:spChg chg="add del">
          <ac:chgData name="sophiepribojac@outlook.com" userId="b3f6c7adafa9a035" providerId="LiveId" clId="{25DF075A-4934-48E4-8866-6EDF5B484FCC}" dt="2023-09-25T09:17:24.719" v="459" actId="26606"/>
          <ac:spMkLst>
            <pc:docMk/>
            <pc:sldMk cId="3307234701" sldId="260"/>
            <ac:spMk id="21" creationId="{F43C27DD-EF6A-4C48-9669-C2970E71A814}"/>
          </ac:spMkLst>
        </pc:spChg>
        <pc:spChg chg="add del">
          <ac:chgData name="sophiepribojac@outlook.com" userId="b3f6c7adafa9a035" providerId="LiveId" clId="{25DF075A-4934-48E4-8866-6EDF5B484FCC}" dt="2023-09-25T09:17:24.719" v="459" actId="26606"/>
          <ac:spMkLst>
            <pc:docMk/>
            <pc:sldMk cId="3307234701" sldId="260"/>
            <ac:spMk id="23" creationId="{05A1AA86-B7E6-4C02-AA34-F1A25CD4CCBD}"/>
          </ac:spMkLst>
        </pc:spChg>
        <pc:spChg chg="add del">
          <ac:chgData name="sophiepribojac@outlook.com" userId="b3f6c7adafa9a035" providerId="LiveId" clId="{25DF075A-4934-48E4-8866-6EDF5B484FCC}" dt="2023-09-25T09:17:24.719" v="459" actId="26606"/>
          <ac:spMkLst>
            <pc:docMk/>
            <pc:sldMk cId="3307234701" sldId="260"/>
            <ac:spMk id="25" creationId="{86C3B9CB-4E48-4726-B7B9-9E02F71B150F}"/>
          </ac:spMkLst>
        </pc:spChg>
        <pc:spChg chg="add del">
          <ac:chgData name="sophiepribojac@outlook.com" userId="b3f6c7adafa9a035" providerId="LiveId" clId="{25DF075A-4934-48E4-8866-6EDF5B484FCC}" dt="2023-09-25T09:17:24.719" v="459" actId="26606"/>
          <ac:spMkLst>
            <pc:docMk/>
            <pc:sldMk cId="3307234701" sldId="260"/>
            <ac:spMk id="27" creationId="{C84384FE-1C88-4CAA-8FB8-2313A3AE734D}"/>
          </ac:spMkLst>
        </pc:spChg>
        <pc:spChg chg="add del">
          <ac:chgData name="sophiepribojac@outlook.com" userId="b3f6c7adafa9a035" providerId="LiveId" clId="{25DF075A-4934-48E4-8866-6EDF5B484FCC}" dt="2023-09-25T09:17:30.245" v="462" actId="26606"/>
          <ac:spMkLst>
            <pc:docMk/>
            <pc:sldMk cId="3307234701" sldId="260"/>
            <ac:spMk id="29" creationId="{347D6575-0B06-40B2-9D0F-298202F6BCAC}"/>
          </ac:spMkLst>
        </pc:spChg>
        <pc:spChg chg="add del">
          <ac:chgData name="sophiepribojac@outlook.com" userId="b3f6c7adafa9a035" providerId="LiveId" clId="{25DF075A-4934-48E4-8866-6EDF5B484FCC}" dt="2023-09-25T09:17:30.245" v="462" actId="26606"/>
          <ac:spMkLst>
            <pc:docMk/>
            <pc:sldMk cId="3307234701" sldId="260"/>
            <ac:spMk id="30" creationId="{E2B33195-5BCA-4BB7-A82D-6739522687DD}"/>
          </ac:spMkLst>
        </pc:spChg>
        <pc:spChg chg="add del">
          <ac:chgData name="sophiepribojac@outlook.com" userId="b3f6c7adafa9a035" providerId="LiveId" clId="{25DF075A-4934-48E4-8866-6EDF5B484FCC}" dt="2023-09-25T09:17:30.245" v="462" actId="26606"/>
          <ac:spMkLst>
            <pc:docMk/>
            <pc:sldMk cId="3307234701" sldId="260"/>
            <ac:spMk id="31" creationId="{CF8AD9F3-9AF6-494F-83A3-2F677563935C}"/>
          </ac:spMkLst>
        </pc:spChg>
        <pc:spChg chg="add del">
          <ac:chgData name="sophiepribojac@outlook.com" userId="b3f6c7adafa9a035" providerId="LiveId" clId="{25DF075A-4934-48E4-8866-6EDF5B484FCC}" dt="2023-09-25T09:17:30.245" v="462" actId="26606"/>
          <ac:spMkLst>
            <pc:docMk/>
            <pc:sldMk cId="3307234701" sldId="260"/>
            <ac:spMk id="32" creationId="{0DA5DB8B-7E5C-4ABC-8069-A9A8806F3976}"/>
          </ac:spMkLst>
        </pc:spChg>
        <pc:spChg chg="add del">
          <ac:chgData name="sophiepribojac@outlook.com" userId="b3f6c7adafa9a035" providerId="LiveId" clId="{25DF075A-4934-48E4-8866-6EDF5B484FCC}" dt="2023-09-25T09:17:35.376" v="464" actId="26606"/>
          <ac:spMkLst>
            <pc:docMk/>
            <pc:sldMk cId="3307234701" sldId="260"/>
            <ac:spMk id="34" creationId="{46187E64-7A77-4D13-A5F4-9AEC282BBB9E}"/>
          </ac:spMkLst>
        </pc:spChg>
        <pc:spChg chg="add del">
          <ac:chgData name="sophiepribojac@outlook.com" userId="b3f6c7adafa9a035" providerId="LiveId" clId="{25DF075A-4934-48E4-8866-6EDF5B484FCC}" dt="2023-09-25T09:17:35.376" v="464" actId="26606"/>
          <ac:spMkLst>
            <pc:docMk/>
            <pc:sldMk cId="3307234701" sldId="260"/>
            <ac:spMk id="35" creationId="{E2B33195-5BCA-4BB7-A82D-6739522687DD}"/>
          </ac:spMkLst>
        </pc:spChg>
        <pc:spChg chg="add del">
          <ac:chgData name="sophiepribojac@outlook.com" userId="b3f6c7adafa9a035" providerId="LiveId" clId="{25DF075A-4934-48E4-8866-6EDF5B484FCC}" dt="2023-09-25T09:17:35.376" v="464" actId="26606"/>
          <ac:spMkLst>
            <pc:docMk/>
            <pc:sldMk cId="3307234701" sldId="260"/>
            <ac:spMk id="36" creationId="{CF8AD9F3-9AF6-494F-83A3-2F677563935C}"/>
          </ac:spMkLst>
        </pc:spChg>
        <pc:spChg chg="add del">
          <ac:chgData name="sophiepribojac@outlook.com" userId="b3f6c7adafa9a035" providerId="LiveId" clId="{25DF075A-4934-48E4-8866-6EDF5B484FCC}" dt="2023-09-25T09:17:35.376" v="464" actId="26606"/>
          <ac:spMkLst>
            <pc:docMk/>
            <pc:sldMk cId="3307234701" sldId="260"/>
            <ac:spMk id="37" creationId="{0DA5DB8B-7E5C-4ABC-8069-A9A8806F3976}"/>
          </ac:spMkLst>
        </pc:spChg>
        <pc:spChg chg="add del">
          <ac:chgData name="sophiepribojac@outlook.com" userId="b3f6c7adafa9a035" providerId="LiveId" clId="{25DF075A-4934-48E4-8866-6EDF5B484FCC}" dt="2023-09-25T09:17:36.613" v="466" actId="26606"/>
          <ac:spMkLst>
            <pc:docMk/>
            <pc:sldMk cId="3307234701" sldId="260"/>
            <ac:spMk id="39" creationId="{6F828D28-8E09-41CC-8229-3070B5467A96}"/>
          </ac:spMkLst>
        </pc:spChg>
        <pc:spChg chg="add del">
          <ac:chgData name="sophiepribojac@outlook.com" userId="b3f6c7adafa9a035" providerId="LiveId" clId="{25DF075A-4934-48E4-8866-6EDF5B484FCC}" dt="2023-09-25T09:17:36.613" v="466" actId="26606"/>
          <ac:spMkLst>
            <pc:docMk/>
            <pc:sldMk cId="3307234701" sldId="260"/>
            <ac:spMk id="40" creationId="{D5B012D8-7F27-4758-9AC6-C889B154BD73}"/>
          </ac:spMkLst>
        </pc:spChg>
        <pc:spChg chg="add del">
          <ac:chgData name="sophiepribojac@outlook.com" userId="b3f6c7adafa9a035" providerId="LiveId" clId="{25DF075A-4934-48E4-8866-6EDF5B484FCC}" dt="2023-09-25T09:17:36.613" v="466" actId="26606"/>
          <ac:spMkLst>
            <pc:docMk/>
            <pc:sldMk cId="3307234701" sldId="260"/>
            <ac:spMk id="41" creationId="{4063B759-00FC-46D1-9898-8E8625268FAF}"/>
          </ac:spMkLst>
        </pc:spChg>
        <pc:spChg chg="add del">
          <ac:chgData name="sophiepribojac@outlook.com" userId="b3f6c7adafa9a035" providerId="LiveId" clId="{25DF075A-4934-48E4-8866-6EDF5B484FCC}" dt="2023-09-25T09:17:38.496" v="468" actId="26606"/>
          <ac:spMkLst>
            <pc:docMk/>
            <pc:sldMk cId="3307234701" sldId="260"/>
            <ac:spMk id="43" creationId="{ECC07320-C2CA-4E29-8481-9D9E143C7788}"/>
          </ac:spMkLst>
        </pc:spChg>
        <pc:spChg chg="add del">
          <ac:chgData name="sophiepribojac@outlook.com" userId="b3f6c7adafa9a035" providerId="LiveId" clId="{25DF075A-4934-48E4-8866-6EDF5B484FCC}" dt="2023-09-25T09:17:45.313" v="470" actId="26606"/>
          <ac:spMkLst>
            <pc:docMk/>
            <pc:sldMk cId="3307234701" sldId="260"/>
            <ac:spMk id="45" creationId="{C491FD44-0B8E-429F-BD2E-EE91010F06FB}"/>
          </ac:spMkLst>
        </pc:spChg>
        <pc:spChg chg="add del">
          <ac:chgData name="sophiepribojac@outlook.com" userId="b3f6c7adafa9a035" providerId="LiveId" clId="{25DF075A-4934-48E4-8866-6EDF5B484FCC}" dt="2023-09-25T09:19:58.282" v="497" actId="26606"/>
          <ac:spMkLst>
            <pc:docMk/>
            <pc:sldMk cId="3307234701" sldId="260"/>
            <ac:spMk id="51" creationId="{53F29798-D584-4792-9B62-3F5F5C36D619}"/>
          </ac:spMkLst>
        </pc:spChg>
        <pc:spChg chg="add del">
          <ac:chgData name="sophiepribojac@outlook.com" userId="b3f6c7adafa9a035" providerId="LiveId" clId="{25DF075A-4934-48E4-8866-6EDF5B484FCC}" dt="2023-09-25T09:19:58.282" v="497" actId="26606"/>
          <ac:spMkLst>
            <pc:docMk/>
            <pc:sldMk cId="3307234701" sldId="260"/>
            <ac:spMk id="56" creationId="{3B47FC9C-2ED3-4100-A4EF-E8CDFEE106C9}"/>
          </ac:spMkLst>
        </pc:spChg>
        <pc:grpChg chg="add del">
          <ac:chgData name="sophiepribojac@outlook.com" userId="b3f6c7adafa9a035" providerId="LiveId" clId="{25DF075A-4934-48E4-8866-6EDF5B484FCC}" dt="2023-09-25T09:17:45.313" v="470" actId="26606"/>
          <ac:grpSpMkLst>
            <pc:docMk/>
            <pc:sldMk cId="3307234701" sldId="260"/>
            <ac:grpSpMk id="46" creationId="{AC9AA439-94BD-496D-B978-D92FEBAB6678}"/>
          </ac:grpSpMkLst>
        </pc:grpChg>
        <pc:picChg chg="mod">
          <ac:chgData name="sophiepribojac@outlook.com" userId="b3f6c7adafa9a035" providerId="LiveId" clId="{25DF075A-4934-48E4-8866-6EDF5B484FCC}" dt="2023-09-25T09:19:58.282" v="497" actId="26606"/>
          <ac:picMkLst>
            <pc:docMk/>
            <pc:sldMk cId="3307234701" sldId="260"/>
            <ac:picMk id="7" creationId="{626E16F5-8D8E-BB4F-EF0C-E63FA84B61BB}"/>
          </ac:picMkLst>
        </pc:picChg>
      </pc:sldChg>
      <pc:sldChg chg="delSp modSp add mod setBg delDesignElem">
        <pc:chgData name="sophiepribojac@outlook.com" userId="b3f6c7adafa9a035" providerId="LiveId" clId="{25DF075A-4934-48E4-8866-6EDF5B484FCC}" dt="2023-09-25T13:36:01.613" v="2610" actId="122"/>
        <pc:sldMkLst>
          <pc:docMk/>
          <pc:sldMk cId="3658059474" sldId="260"/>
        </pc:sldMkLst>
        <pc:spChg chg="mod">
          <ac:chgData name="sophiepribojac@outlook.com" userId="b3f6c7adafa9a035" providerId="LiveId" clId="{25DF075A-4934-48E4-8866-6EDF5B484FCC}" dt="2023-09-25T13:36:01.613" v="2610" actId="122"/>
          <ac:spMkLst>
            <pc:docMk/>
            <pc:sldMk cId="3658059474" sldId="260"/>
            <ac:spMk id="24" creationId="{2C94AD64-9BFC-9475-48F6-E5473EB28BA8}"/>
          </ac:spMkLst>
        </pc:spChg>
        <pc:spChg chg="del">
          <ac:chgData name="sophiepribojac@outlook.com" userId="b3f6c7adafa9a035" providerId="LiveId" clId="{25DF075A-4934-48E4-8866-6EDF5B484FCC}" dt="2023-09-25T12:59:34.916" v="1554"/>
          <ac:spMkLst>
            <pc:docMk/>
            <pc:sldMk cId="3658059474" sldId="260"/>
            <ac:spMk id="29" creationId="{18F923FF-DD0C-4FD3-A1B4-68DFA511C82D}"/>
          </ac:spMkLst>
        </pc:spChg>
        <pc:spChg chg="del">
          <ac:chgData name="sophiepribojac@outlook.com" userId="b3f6c7adafa9a035" providerId="LiveId" clId="{25DF075A-4934-48E4-8866-6EDF5B484FCC}" dt="2023-09-25T12:59:34.916" v="1554"/>
          <ac:spMkLst>
            <pc:docMk/>
            <pc:sldMk cId="3658059474" sldId="260"/>
            <ac:spMk id="31" creationId="{114A821F-8663-46BA-8CC0-D4C44F639F3A}"/>
          </ac:spMkLst>
        </pc:spChg>
        <pc:spChg chg="del">
          <ac:chgData name="sophiepribojac@outlook.com" userId="b3f6c7adafa9a035" providerId="LiveId" clId="{25DF075A-4934-48E4-8866-6EDF5B484FCC}" dt="2023-09-25T12:59:34.916" v="1554"/>
          <ac:spMkLst>
            <pc:docMk/>
            <pc:sldMk cId="3658059474" sldId="260"/>
            <ac:spMk id="33" creationId="{67EF550F-47CE-4FB2-9DAC-12AD835C833D}"/>
          </ac:spMkLst>
        </pc:spChg>
        <pc:picChg chg="mod">
          <ac:chgData name="sophiepribojac@outlook.com" userId="b3f6c7adafa9a035" providerId="LiveId" clId="{25DF075A-4934-48E4-8866-6EDF5B484FCC}" dt="2023-09-25T13:20:24.016" v="2348" actId="14100"/>
          <ac:picMkLst>
            <pc:docMk/>
            <pc:sldMk cId="3658059474" sldId="260"/>
            <ac:picMk id="7" creationId="{B95B66E1-E49C-0178-6817-32C18A60DB29}"/>
          </ac:picMkLst>
        </pc:picChg>
        <pc:picChg chg="mod">
          <ac:chgData name="sophiepribojac@outlook.com" userId="b3f6c7adafa9a035" providerId="LiveId" clId="{25DF075A-4934-48E4-8866-6EDF5B484FCC}" dt="2023-09-25T13:20:36.556" v="2361" actId="1038"/>
          <ac:picMkLst>
            <pc:docMk/>
            <pc:sldMk cId="3658059474" sldId="260"/>
            <ac:picMk id="12" creationId="{0C3F04B7-981C-5628-382D-15194AF4A061}"/>
          </ac:picMkLst>
        </pc:picChg>
        <pc:picChg chg="mod">
          <ac:chgData name="sophiepribojac@outlook.com" userId="b3f6c7adafa9a035" providerId="LiveId" clId="{25DF075A-4934-48E4-8866-6EDF5B484FCC}" dt="2023-09-25T13:20:30.158" v="2350" actId="1036"/>
          <ac:picMkLst>
            <pc:docMk/>
            <pc:sldMk cId="3658059474" sldId="260"/>
            <ac:picMk id="13" creationId="{81A7513C-EC63-4EC6-4D4A-32D3B08174CC}"/>
          </ac:picMkLst>
        </pc:picChg>
        <pc:picChg chg="mod">
          <ac:chgData name="sophiepribojac@outlook.com" userId="b3f6c7adafa9a035" providerId="LiveId" clId="{25DF075A-4934-48E4-8866-6EDF5B484FCC}" dt="2023-09-25T13:20:17.616" v="2344" actId="1037"/>
          <ac:picMkLst>
            <pc:docMk/>
            <pc:sldMk cId="3658059474" sldId="260"/>
            <ac:picMk id="23" creationId="{426C7E5F-8C61-81DA-0A69-6CC74F69A69B}"/>
          </ac:picMkLst>
        </pc:picChg>
      </pc:sldChg>
      <pc:sldChg chg="addSp delSp modSp mod setBg delDesignElem modNotesTx">
        <pc:chgData name="sophiepribojac@outlook.com" userId="b3f6c7adafa9a035" providerId="LiveId" clId="{25DF075A-4934-48E4-8866-6EDF5B484FCC}" dt="2023-09-25T13:17:06.344" v="2058"/>
        <pc:sldMkLst>
          <pc:docMk/>
          <pc:sldMk cId="2868906635" sldId="261"/>
        </pc:sldMkLst>
        <pc:spChg chg="mod">
          <ac:chgData name="sophiepribojac@outlook.com" userId="b3f6c7adafa9a035" providerId="LiveId" clId="{25DF075A-4934-48E4-8866-6EDF5B484FCC}" dt="2023-09-25T09:49:33.544" v="1229" actId="113"/>
          <ac:spMkLst>
            <pc:docMk/>
            <pc:sldMk cId="2868906635" sldId="261"/>
            <ac:spMk id="2" creationId="{67A9BB30-FFCD-DB2F-26D4-20B90820B333}"/>
          </ac:spMkLst>
        </pc:spChg>
        <pc:spChg chg="mod ord">
          <ac:chgData name="sophiepribojac@outlook.com" userId="b3f6c7adafa9a035" providerId="LiveId" clId="{25DF075A-4934-48E4-8866-6EDF5B484FCC}" dt="2023-09-25T09:34:57.535" v="1029" actId="404"/>
          <ac:spMkLst>
            <pc:docMk/>
            <pc:sldMk cId="2868906635" sldId="261"/>
            <ac:spMk id="3" creationId="{ECE3A9AA-7467-CE81-78D4-D9A6F9158FC1}"/>
          </ac:spMkLst>
        </pc:spChg>
        <pc:spChg chg="add del">
          <ac:chgData name="sophiepribojac@outlook.com" userId="b3f6c7adafa9a035" providerId="LiveId" clId="{25DF075A-4934-48E4-8866-6EDF5B484FCC}" dt="2023-09-25T09:16:55.173" v="452" actId="26606"/>
          <ac:spMkLst>
            <pc:docMk/>
            <pc:sldMk cId="2868906635" sldId="261"/>
            <ac:spMk id="9" creationId="{66E48AFA-8884-4F68-A44F-D2C1E8609C5A}"/>
          </ac:spMkLst>
        </pc:spChg>
        <pc:spChg chg="add del">
          <ac:chgData name="sophiepribojac@outlook.com" userId="b3f6c7adafa9a035" providerId="LiveId" clId="{25DF075A-4934-48E4-8866-6EDF5B484FCC}" dt="2023-09-25T09:16:55.173" v="452" actId="26606"/>
          <ac:spMkLst>
            <pc:docMk/>
            <pc:sldMk cId="2868906635" sldId="261"/>
            <ac:spMk id="11" creationId="{969D19A6-08CB-498C-93EC-3FFB021FC68A}"/>
          </ac:spMkLst>
        </pc:spChg>
        <pc:spChg chg="add del">
          <ac:chgData name="sophiepribojac@outlook.com" userId="b3f6c7adafa9a035" providerId="LiveId" clId="{25DF075A-4934-48E4-8866-6EDF5B484FCC}" dt="2023-09-25T09:34:07.551" v="997" actId="26606"/>
          <ac:spMkLst>
            <pc:docMk/>
            <pc:sldMk cId="2868906635" sldId="261"/>
            <ac:spMk id="13" creationId="{A7B99495-F43F-4D80-A44F-2CB4764EB90B}"/>
          </ac:spMkLst>
        </pc:spChg>
        <pc:spChg chg="add del">
          <ac:chgData name="sophiepribojac@outlook.com" userId="b3f6c7adafa9a035" providerId="LiveId" clId="{25DF075A-4934-48E4-8866-6EDF5B484FCC}" dt="2023-09-25T09:34:07.551" v="997" actId="26606"/>
          <ac:spMkLst>
            <pc:docMk/>
            <pc:sldMk cId="2868906635" sldId="261"/>
            <ac:spMk id="14" creationId="{77C59BEC-C4CC-4741-B975-08C543178D3D}"/>
          </ac:spMkLst>
        </pc:spChg>
        <pc:spChg chg="add del">
          <ac:chgData name="sophiepribojac@outlook.com" userId="b3f6c7adafa9a035" providerId="LiveId" clId="{25DF075A-4934-48E4-8866-6EDF5B484FCC}" dt="2023-09-25T09:34:07.551" v="997" actId="26606"/>
          <ac:spMkLst>
            <pc:docMk/>
            <pc:sldMk cId="2868906635" sldId="261"/>
            <ac:spMk id="15" creationId="{72DEF309-605D-4117-9340-6D589B6C3A34}"/>
          </ac:spMkLst>
        </pc:spChg>
        <pc:spChg chg="add del">
          <ac:chgData name="sophiepribojac@outlook.com" userId="b3f6c7adafa9a035" providerId="LiveId" clId="{25DF075A-4934-48E4-8866-6EDF5B484FCC}" dt="2023-09-25T09:34:22.719" v="1001" actId="26606"/>
          <ac:spMkLst>
            <pc:docMk/>
            <pc:sldMk cId="2868906635" sldId="261"/>
            <ac:spMk id="20" creationId="{A8908DB7-C3A6-4FCB-9820-CEE02B398C4A}"/>
          </ac:spMkLst>
        </pc:spChg>
        <pc:spChg chg="add del">
          <ac:chgData name="sophiepribojac@outlook.com" userId="b3f6c7adafa9a035" providerId="LiveId" clId="{25DF075A-4934-48E4-8866-6EDF5B484FCC}" dt="2023-09-25T09:34:22.719" v="1001" actId="26606"/>
          <ac:spMkLst>
            <pc:docMk/>
            <pc:sldMk cId="2868906635" sldId="261"/>
            <ac:spMk id="22" creationId="{535742DD-1B16-4E9D-B715-0D74B4574A68}"/>
          </ac:spMkLst>
        </pc:spChg>
        <pc:spChg chg="add del">
          <ac:chgData name="sophiepribojac@outlook.com" userId="b3f6c7adafa9a035" providerId="LiveId" clId="{25DF075A-4934-48E4-8866-6EDF5B484FCC}" dt="2023-09-25T13:17:06.344" v="2058"/>
          <ac:spMkLst>
            <pc:docMk/>
            <pc:sldMk cId="2868906635" sldId="261"/>
            <ac:spMk id="27" creationId="{7FF47CB7-972F-479F-A36D-9E72D26EC8DA}"/>
          </ac:spMkLst>
        </pc:spChg>
        <pc:spChg chg="add del">
          <ac:chgData name="sophiepribojac@outlook.com" userId="b3f6c7adafa9a035" providerId="LiveId" clId="{25DF075A-4934-48E4-8866-6EDF5B484FCC}" dt="2023-09-25T13:17:06.344" v="2058"/>
          <ac:spMkLst>
            <pc:docMk/>
            <pc:sldMk cId="2868906635" sldId="261"/>
            <ac:spMk id="29" creationId="{0D153B68-5844-490D-8E67-F616D6D721CA}"/>
          </ac:spMkLst>
        </pc:spChg>
        <pc:spChg chg="add del">
          <ac:chgData name="sophiepribojac@outlook.com" userId="b3f6c7adafa9a035" providerId="LiveId" clId="{25DF075A-4934-48E4-8866-6EDF5B484FCC}" dt="2023-09-25T13:17:06.344" v="2058"/>
          <ac:spMkLst>
            <pc:docMk/>
            <pc:sldMk cId="2868906635" sldId="261"/>
            <ac:spMk id="31" creationId="{9A0D773F-7A7D-4DBB-9DEA-86BB8B8F4BC8}"/>
          </ac:spMkLst>
        </pc:spChg>
        <pc:picChg chg="mod ord">
          <ac:chgData name="sophiepribojac@outlook.com" userId="b3f6c7adafa9a035" providerId="LiveId" clId="{25DF075A-4934-48E4-8866-6EDF5B484FCC}" dt="2023-09-25T09:34:27.263" v="1003" actId="1076"/>
          <ac:picMkLst>
            <pc:docMk/>
            <pc:sldMk cId="2868906635" sldId="261"/>
            <ac:picMk id="4" creationId="{ED1EBA67-7D7E-9D86-8164-ABF6E203D026}"/>
          </ac:picMkLst>
        </pc:picChg>
        <pc:picChg chg="add mod">
          <ac:chgData name="sophiepribojac@outlook.com" userId="b3f6c7adafa9a035" providerId="LiveId" clId="{25DF075A-4934-48E4-8866-6EDF5B484FCC}" dt="2023-09-25T10:24:10.984" v="1541" actId="1076"/>
          <ac:picMkLst>
            <pc:docMk/>
            <pc:sldMk cId="2868906635" sldId="261"/>
            <ac:picMk id="5" creationId="{66D7F094-1F75-4D7E-96D8-DE6C3EBD5883}"/>
          </ac:picMkLst>
        </pc:picChg>
      </pc:sldChg>
      <pc:sldChg chg="addSp delSp modSp add del mod setBg delDesignElem">
        <pc:chgData name="sophiepribojac@outlook.com" userId="b3f6c7adafa9a035" providerId="LiveId" clId="{25DF075A-4934-48E4-8866-6EDF5B484FCC}" dt="2023-09-25T13:26:11.704" v="2516" actId="2696"/>
        <pc:sldMkLst>
          <pc:docMk/>
          <pc:sldMk cId="1193982849" sldId="262"/>
        </pc:sldMkLst>
        <pc:spChg chg="mod">
          <ac:chgData name="sophiepribojac@outlook.com" userId="b3f6c7adafa9a035" providerId="LiveId" clId="{25DF075A-4934-48E4-8866-6EDF5B484FCC}" dt="2023-09-25T13:22:03.663" v="2394" actId="1076"/>
          <ac:spMkLst>
            <pc:docMk/>
            <pc:sldMk cId="1193982849" sldId="262"/>
            <ac:spMk id="4" creationId="{B7F1AD8B-6608-35C9-CDEF-FAE6FB692BB2}"/>
          </ac:spMkLst>
        </pc:spChg>
        <pc:spChg chg="mod">
          <ac:chgData name="sophiepribojac@outlook.com" userId="b3f6c7adafa9a035" providerId="LiveId" clId="{25DF075A-4934-48E4-8866-6EDF5B484FCC}" dt="2023-09-25T13:25:50.680" v="2515" actId="20577"/>
          <ac:spMkLst>
            <pc:docMk/>
            <pc:sldMk cId="1193982849" sldId="262"/>
            <ac:spMk id="5" creationId="{15BEC57F-B442-C745-A0E7-CD915225E814}"/>
          </ac:spMkLst>
        </pc:spChg>
        <pc:spChg chg="del">
          <ac:chgData name="sophiepribojac@outlook.com" userId="b3f6c7adafa9a035" providerId="LiveId" clId="{25DF075A-4934-48E4-8866-6EDF5B484FCC}" dt="2023-09-25T12:59:48.057" v="1558"/>
          <ac:spMkLst>
            <pc:docMk/>
            <pc:sldMk cId="1193982849" sldId="262"/>
            <ac:spMk id="10" creationId="{09588DA8-065E-4F6F-8EFD-43104AB2E0CF}"/>
          </ac:spMkLst>
        </pc:spChg>
        <pc:spChg chg="add">
          <ac:chgData name="sophiepribojac@outlook.com" userId="b3f6c7adafa9a035" providerId="LiveId" clId="{25DF075A-4934-48E4-8866-6EDF5B484FCC}" dt="2023-09-25T13:21:48.142" v="2387" actId="26606"/>
          <ac:spMkLst>
            <pc:docMk/>
            <pc:sldMk cId="1193982849" sldId="262"/>
            <ac:spMk id="11" creationId="{D1D34770-47A8-402C-AF23-2B653F2D88C1}"/>
          </ac:spMkLst>
        </pc:spChg>
        <pc:spChg chg="del">
          <ac:chgData name="sophiepribojac@outlook.com" userId="b3f6c7adafa9a035" providerId="LiveId" clId="{25DF075A-4934-48E4-8866-6EDF5B484FCC}" dt="2023-09-25T12:59:48.057" v="1558"/>
          <ac:spMkLst>
            <pc:docMk/>
            <pc:sldMk cId="1193982849" sldId="262"/>
            <ac:spMk id="12" creationId="{C4285719-470E-454C-AF62-8323075F1F5B}"/>
          </ac:spMkLst>
        </pc:spChg>
        <pc:spChg chg="del">
          <ac:chgData name="sophiepribojac@outlook.com" userId="b3f6c7adafa9a035" providerId="LiveId" clId="{25DF075A-4934-48E4-8866-6EDF5B484FCC}" dt="2023-09-25T12:59:48.057" v="1558"/>
          <ac:spMkLst>
            <pc:docMk/>
            <pc:sldMk cId="1193982849" sldId="262"/>
            <ac:spMk id="14" creationId="{CD9FE4EF-C4D8-49A0-B2FF-81D8DB7D8A24}"/>
          </ac:spMkLst>
        </pc:spChg>
        <pc:spChg chg="del">
          <ac:chgData name="sophiepribojac@outlook.com" userId="b3f6c7adafa9a035" providerId="LiveId" clId="{25DF075A-4934-48E4-8866-6EDF5B484FCC}" dt="2023-09-25T12:59:48.057" v="1558"/>
          <ac:spMkLst>
            <pc:docMk/>
            <pc:sldMk cId="1193982849" sldId="262"/>
            <ac:spMk id="16" creationId="{4300840D-0A0B-4512-BACA-B439D5B9C57C}"/>
          </ac:spMkLst>
        </pc:spChg>
        <pc:spChg chg="del">
          <ac:chgData name="sophiepribojac@outlook.com" userId="b3f6c7adafa9a035" providerId="LiveId" clId="{25DF075A-4934-48E4-8866-6EDF5B484FCC}" dt="2023-09-25T12:59:48.057" v="1558"/>
          <ac:spMkLst>
            <pc:docMk/>
            <pc:sldMk cId="1193982849" sldId="262"/>
            <ac:spMk id="18" creationId="{D2B78728-A580-49A7-84F9-6EF6F583ADE0}"/>
          </ac:spMkLst>
        </pc:spChg>
        <pc:spChg chg="del">
          <ac:chgData name="sophiepribojac@outlook.com" userId="b3f6c7adafa9a035" providerId="LiveId" clId="{25DF075A-4934-48E4-8866-6EDF5B484FCC}" dt="2023-09-25T12:59:48.057" v="1558"/>
          <ac:spMkLst>
            <pc:docMk/>
            <pc:sldMk cId="1193982849" sldId="262"/>
            <ac:spMk id="20" creationId="{38FAA1A1-D861-433F-88FA-1E9D6FD31D11}"/>
          </ac:spMkLst>
        </pc:spChg>
        <pc:spChg chg="del">
          <ac:chgData name="sophiepribojac@outlook.com" userId="b3f6c7adafa9a035" providerId="LiveId" clId="{25DF075A-4934-48E4-8866-6EDF5B484FCC}" dt="2023-09-25T12:59:48.057" v="1558"/>
          <ac:spMkLst>
            <pc:docMk/>
            <pc:sldMk cId="1193982849" sldId="262"/>
            <ac:spMk id="22" creationId="{8D71EDA1-87BF-4D5D-AB79-F346FD19278A}"/>
          </ac:spMkLst>
        </pc:spChg>
        <pc:picChg chg="add">
          <ac:chgData name="sophiepribojac@outlook.com" userId="b3f6c7adafa9a035" providerId="LiveId" clId="{25DF075A-4934-48E4-8866-6EDF5B484FCC}" dt="2023-09-25T13:21:48.142" v="2387" actId="26606"/>
          <ac:picMkLst>
            <pc:docMk/>
            <pc:sldMk cId="1193982849" sldId="262"/>
            <ac:picMk id="7" creationId="{3DFA7F37-4B35-B302-4730-883EF5ED21DB}"/>
          </ac:picMkLst>
        </pc:picChg>
      </pc:sldChg>
      <pc:sldChg chg="addSp delSp modSp add del mod">
        <pc:chgData name="sophiepribojac@outlook.com" userId="b3f6c7adafa9a035" providerId="LiveId" clId="{25DF075A-4934-48E4-8866-6EDF5B484FCC}" dt="2023-09-25T10:24:17.052" v="1542" actId="2696"/>
        <pc:sldMkLst>
          <pc:docMk/>
          <pc:sldMk cId="2394615825" sldId="262"/>
        </pc:sldMkLst>
        <pc:spChg chg="mod">
          <ac:chgData name="sophiepribojac@outlook.com" userId="b3f6c7adafa9a035" providerId="LiveId" clId="{25DF075A-4934-48E4-8866-6EDF5B484FCC}" dt="2023-09-25T09:49:29.849" v="1228" actId="113"/>
          <ac:spMkLst>
            <pc:docMk/>
            <pc:sldMk cId="2394615825" sldId="262"/>
            <ac:spMk id="2" creationId="{4E8C5F5F-BE0F-AE29-F64C-E64CE94E71D6}"/>
          </ac:spMkLst>
        </pc:spChg>
        <pc:spChg chg="mod">
          <ac:chgData name="sophiepribojac@outlook.com" userId="b3f6c7adafa9a035" providerId="LiveId" clId="{25DF075A-4934-48E4-8866-6EDF5B484FCC}" dt="2023-09-25T09:48:44.890" v="1224" actId="20577"/>
          <ac:spMkLst>
            <pc:docMk/>
            <pc:sldMk cId="2394615825" sldId="262"/>
            <ac:spMk id="3" creationId="{9C4EC299-C2E2-7740-561A-7E7D8C47ECBD}"/>
          </ac:spMkLst>
        </pc:spChg>
        <pc:spChg chg="add del">
          <ac:chgData name="sophiepribojac@outlook.com" userId="b3f6c7adafa9a035" providerId="LiveId" clId="{25DF075A-4934-48E4-8866-6EDF5B484FCC}" dt="2023-09-25T09:18:39.130" v="477" actId="26606"/>
          <ac:spMkLst>
            <pc:docMk/>
            <pc:sldMk cId="2394615825" sldId="262"/>
            <ac:spMk id="25" creationId="{04812C46-200A-4DEB-A05E-3ED6C68C2387}"/>
          </ac:spMkLst>
        </pc:spChg>
        <pc:spChg chg="add del">
          <ac:chgData name="sophiepribojac@outlook.com" userId="b3f6c7adafa9a035" providerId="LiveId" clId="{25DF075A-4934-48E4-8866-6EDF5B484FCC}" dt="2023-09-25T09:18:39.130" v="477" actId="26606"/>
          <ac:spMkLst>
            <pc:docMk/>
            <pc:sldMk cId="2394615825" sldId="262"/>
            <ac:spMk id="27" creationId="{D1EA859B-E555-4109-94F3-6700E046E008}"/>
          </ac:spMkLst>
        </pc:spChg>
        <pc:spChg chg="add del">
          <ac:chgData name="sophiepribojac@outlook.com" userId="b3f6c7adafa9a035" providerId="LiveId" clId="{25DF075A-4934-48E4-8866-6EDF5B484FCC}" dt="2023-09-25T09:35:17.081" v="1031" actId="26606"/>
          <ac:spMkLst>
            <pc:docMk/>
            <pc:sldMk cId="2394615825" sldId="262"/>
            <ac:spMk id="29" creationId="{21ED5FCA-9564-42B4-9F52-2CCED8ED60CA}"/>
          </ac:spMkLst>
        </pc:spChg>
        <pc:spChg chg="add del">
          <ac:chgData name="sophiepribojac@outlook.com" userId="b3f6c7adafa9a035" providerId="LiveId" clId="{25DF075A-4934-48E4-8866-6EDF5B484FCC}" dt="2023-09-25T09:35:17.081" v="1031" actId="26606"/>
          <ac:spMkLst>
            <pc:docMk/>
            <pc:sldMk cId="2394615825" sldId="262"/>
            <ac:spMk id="30" creationId="{081E4A58-353D-44AE-B2FC-2A74E2E400F7}"/>
          </ac:spMkLst>
        </pc:spChg>
        <pc:spChg chg="add">
          <ac:chgData name="sophiepribojac@outlook.com" userId="b3f6c7adafa9a035" providerId="LiveId" clId="{25DF075A-4934-48E4-8866-6EDF5B484FCC}" dt="2023-09-25T09:35:17.081" v="1031" actId="26606"/>
          <ac:spMkLst>
            <pc:docMk/>
            <pc:sldMk cId="2394615825" sldId="262"/>
            <ac:spMk id="32" creationId="{F944E337-3E5D-4A1F-A5A1-2057F25B8A7B}"/>
          </ac:spMkLst>
        </pc:spChg>
        <pc:spChg chg="add">
          <ac:chgData name="sophiepribojac@outlook.com" userId="b3f6c7adafa9a035" providerId="LiveId" clId="{25DF075A-4934-48E4-8866-6EDF5B484FCC}" dt="2023-09-25T09:35:17.081" v="1031" actId="26606"/>
          <ac:spMkLst>
            <pc:docMk/>
            <pc:sldMk cId="2394615825" sldId="262"/>
            <ac:spMk id="33" creationId="{4DA50D69-7CF7-4844-B844-A2B821C77F24}"/>
          </ac:spMkLst>
        </pc:spChg>
        <pc:spChg chg="add del">
          <ac:chgData name="sophiepribojac@outlook.com" userId="b3f6c7adafa9a035" providerId="LiveId" clId="{25DF075A-4934-48E4-8866-6EDF5B484FCC}" dt="2023-09-25T09:19:58.550" v="498" actId="26606"/>
          <ac:spMkLst>
            <pc:docMk/>
            <pc:sldMk cId="2394615825" sldId="262"/>
            <ac:spMk id="35" creationId="{C0A1ED06-4733-4020-9C60-81D4D801408D}"/>
          </ac:spMkLst>
        </pc:spChg>
        <pc:spChg chg="add del">
          <ac:chgData name="sophiepribojac@outlook.com" userId="b3f6c7adafa9a035" providerId="LiveId" clId="{25DF075A-4934-48E4-8866-6EDF5B484FCC}" dt="2023-09-25T09:19:58.550" v="498" actId="26606"/>
          <ac:spMkLst>
            <pc:docMk/>
            <pc:sldMk cId="2394615825" sldId="262"/>
            <ac:spMk id="37" creationId="{B0CA3509-3AF9-45FE-93ED-57BB5D5E8E07}"/>
          </ac:spMkLst>
        </pc:spChg>
        <pc:grpChg chg="add del">
          <ac:chgData name="sophiepribojac@outlook.com" userId="b3f6c7adafa9a035" providerId="LiveId" clId="{25DF075A-4934-48E4-8866-6EDF5B484FCC}" dt="2023-09-25T09:18:39.151" v="478" actId="26606"/>
          <ac:grpSpMkLst>
            <pc:docMk/>
            <pc:sldMk cId="2394615825" sldId="262"/>
            <ac:grpSpMk id="18" creationId="{5EFBDE31-BB3E-6CFC-23CD-B5976DA38438}"/>
          </ac:grpSpMkLst>
        </pc:grpChg>
        <pc:picChg chg="mod ord">
          <ac:chgData name="sophiepribojac@outlook.com" userId="b3f6c7adafa9a035" providerId="LiveId" clId="{25DF075A-4934-48E4-8866-6EDF5B484FCC}" dt="2023-09-25T09:35:17.081" v="1031" actId="26606"/>
          <ac:picMkLst>
            <pc:docMk/>
            <pc:sldMk cId="2394615825" sldId="262"/>
            <ac:picMk id="6" creationId="{74C9156C-A21E-188C-5C38-2572FC7CE2D5}"/>
          </ac:picMkLst>
        </pc:picChg>
      </pc:sldChg>
      <pc:sldChg chg="addSp delSp modSp del mod modNotesTx">
        <pc:chgData name="sophiepribojac@outlook.com" userId="b3f6c7adafa9a035" providerId="LiveId" clId="{25DF075A-4934-48E4-8866-6EDF5B484FCC}" dt="2023-09-25T09:56:13.518" v="1336" actId="2696"/>
        <pc:sldMkLst>
          <pc:docMk/>
          <pc:sldMk cId="1861164711" sldId="263"/>
        </pc:sldMkLst>
        <pc:grpChg chg="add del mod">
          <ac:chgData name="sophiepribojac@outlook.com" userId="b3f6c7adafa9a035" providerId="LiveId" clId="{25DF075A-4934-48E4-8866-6EDF5B484FCC}" dt="2023-09-25T09:55:38.307" v="1330" actId="21"/>
          <ac:grpSpMkLst>
            <pc:docMk/>
            <pc:sldMk cId="1861164711" sldId="263"/>
            <ac:grpSpMk id="3" creationId="{D3D16CF3-0EBD-CC72-C773-5022E7B13839}"/>
          </ac:grpSpMkLst>
        </pc:grpChg>
        <pc:picChg chg="mod">
          <ac:chgData name="sophiepribojac@outlook.com" userId="b3f6c7adafa9a035" providerId="LiveId" clId="{25DF075A-4934-48E4-8866-6EDF5B484FCC}" dt="2023-09-25T09:55:36.830" v="1329" actId="164"/>
          <ac:picMkLst>
            <pc:docMk/>
            <pc:sldMk cId="1861164711" sldId="263"/>
            <ac:picMk id="5" creationId="{DE7FD757-AA9D-05E8-FF52-18F4C1B9529B}"/>
          </ac:picMkLst>
        </pc:picChg>
        <pc:picChg chg="mod">
          <ac:chgData name="sophiepribojac@outlook.com" userId="b3f6c7adafa9a035" providerId="LiveId" clId="{25DF075A-4934-48E4-8866-6EDF5B484FCC}" dt="2023-09-25T09:55:36.830" v="1329" actId="164"/>
          <ac:picMkLst>
            <pc:docMk/>
            <pc:sldMk cId="1861164711" sldId="263"/>
            <ac:picMk id="7" creationId="{9751298C-0E42-C468-A2E4-14822FC74C98}"/>
          </ac:picMkLst>
        </pc:picChg>
        <pc:picChg chg="mod">
          <ac:chgData name="sophiepribojac@outlook.com" userId="b3f6c7adafa9a035" providerId="LiveId" clId="{25DF075A-4934-48E4-8866-6EDF5B484FCC}" dt="2023-09-25T09:55:36.830" v="1329" actId="164"/>
          <ac:picMkLst>
            <pc:docMk/>
            <pc:sldMk cId="1861164711" sldId="263"/>
            <ac:picMk id="9" creationId="{C6CED4EA-D2D4-936B-FB6E-7C9ACC4975FC}"/>
          </ac:picMkLst>
        </pc:picChg>
        <pc:picChg chg="mod">
          <ac:chgData name="sophiepribojac@outlook.com" userId="b3f6c7adafa9a035" providerId="LiveId" clId="{25DF075A-4934-48E4-8866-6EDF5B484FCC}" dt="2023-09-25T09:55:36.830" v="1329" actId="164"/>
          <ac:picMkLst>
            <pc:docMk/>
            <pc:sldMk cId="1861164711" sldId="263"/>
            <ac:picMk id="11" creationId="{71051DE9-2159-8DEF-1944-25F36CE28C07}"/>
          </ac:picMkLst>
        </pc:picChg>
        <pc:picChg chg="mod">
          <ac:chgData name="sophiepribojac@outlook.com" userId="b3f6c7adafa9a035" providerId="LiveId" clId="{25DF075A-4934-48E4-8866-6EDF5B484FCC}" dt="2023-09-25T09:55:36.830" v="1329" actId="164"/>
          <ac:picMkLst>
            <pc:docMk/>
            <pc:sldMk cId="1861164711" sldId="263"/>
            <ac:picMk id="13" creationId="{D3EF4721-7D34-2832-2F88-3DE0D726909A}"/>
          </ac:picMkLst>
        </pc:picChg>
        <pc:picChg chg="mod">
          <ac:chgData name="sophiepribojac@outlook.com" userId="b3f6c7adafa9a035" providerId="LiveId" clId="{25DF075A-4934-48E4-8866-6EDF5B484FCC}" dt="2023-09-25T09:55:36.830" v="1329" actId="164"/>
          <ac:picMkLst>
            <pc:docMk/>
            <pc:sldMk cId="1861164711" sldId="263"/>
            <ac:picMk id="15" creationId="{6931F072-5CA8-8CB6-8977-F5E8B6F21F6E}"/>
          </ac:picMkLst>
        </pc:picChg>
      </pc:sldChg>
      <pc:sldChg chg="delSp modSp add mod setBg delDesignElem">
        <pc:chgData name="sophiepribojac@outlook.com" userId="b3f6c7adafa9a035" providerId="LiveId" clId="{25DF075A-4934-48E4-8866-6EDF5B484FCC}" dt="2023-09-25T13:13:30.387" v="1967" actId="1076"/>
        <pc:sldMkLst>
          <pc:docMk/>
          <pc:sldMk cId="1925934766" sldId="263"/>
        </pc:sldMkLst>
        <pc:spChg chg="mod">
          <ac:chgData name="sophiepribojac@outlook.com" userId="b3f6c7adafa9a035" providerId="LiveId" clId="{25DF075A-4934-48E4-8866-6EDF5B484FCC}" dt="2023-09-25T13:13:30.387" v="1967" actId="1076"/>
          <ac:spMkLst>
            <pc:docMk/>
            <pc:sldMk cId="1925934766" sldId="263"/>
            <ac:spMk id="8" creationId="{661A848E-40F5-262A-C6D9-848B22F658B9}"/>
          </ac:spMkLst>
        </pc:spChg>
        <pc:spChg chg="mod">
          <ac:chgData name="sophiepribojac@outlook.com" userId="b3f6c7adafa9a035" providerId="LiveId" clId="{25DF075A-4934-48E4-8866-6EDF5B484FCC}" dt="2023-09-25T13:13:21.284" v="1964" actId="1076"/>
          <ac:spMkLst>
            <pc:docMk/>
            <pc:sldMk cId="1925934766" sldId="263"/>
            <ac:spMk id="9" creationId="{13C8C5E0-BCC5-D000-9BEC-5171E3771D71}"/>
          </ac:spMkLst>
        </pc:spChg>
        <pc:spChg chg="del">
          <ac:chgData name="sophiepribojac@outlook.com" userId="b3f6c7adafa9a035" providerId="LiveId" clId="{25DF075A-4934-48E4-8866-6EDF5B484FCC}" dt="2023-09-25T12:59:17.690" v="1548"/>
          <ac:spMkLst>
            <pc:docMk/>
            <pc:sldMk cId="1925934766" sldId="263"/>
            <ac:spMk id="14" creationId="{69D184B2-2226-4E31-BCCB-444330767440}"/>
          </ac:spMkLst>
        </pc:spChg>
        <pc:spChg chg="del">
          <ac:chgData name="sophiepribojac@outlook.com" userId="b3f6c7adafa9a035" providerId="LiveId" clId="{25DF075A-4934-48E4-8866-6EDF5B484FCC}" dt="2023-09-25T12:59:17.690" v="1548"/>
          <ac:spMkLst>
            <pc:docMk/>
            <pc:sldMk cId="1925934766" sldId="263"/>
            <ac:spMk id="16" creationId="{1AC4D4E3-486A-464A-8EC8-D44881097267}"/>
          </ac:spMkLst>
        </pc:spChg>
        <pc:spChg chg="del">
          <ac:chgData name="sophiepribojac@outlook.com" userId="b3f6c7adafa9a035" providerId="LiveId" clId="{25DF075A-4934-48E4-8866-6EDF5B484FCC}" dt="2023-09-25T12:59:17.690" v="1548"/>
          <ac:spMkLst>
            <pc:docMk/>
            <pc:sldMk cId="1925934766" sldId="263"/>
            <ac:spMk id="18" creationId="{864DE13E-58EB-4475-B79C-0D4FC651239B}"/>
          </ac:spMkLst>
        </pc:spChg>
        <pc:picChg chg="mod">
          <ac:chgData name="sophiepribojac@outlook.com" userId="b3f6c7adafa9a035" providerId="LiveId" clId="{25DF075A-4934-48E4-8866-6EDF5B484FCC}" dt="2023-09-25T13:13:18.510" v="1963" actId="1076"/>
          <ac:picMkLst>
            <pc:docMk/>
            <pc:sldMk cId="1925934766" sldId="263"/>
            <ac:picMk id="5" creationId="{53E90099-A44B-B4D9-FBDE-2EAEF22E9DEB}"/>
          </ac:picMkLst>
        </pc:picChg>
        <pc:picChg chg="mod">
          <ac:chgData name="sophiepribojac@outlook.com" userId="b3f6c7adafa9a035" providerId="LiveId" clId="{25DF075A-4934-48E4-8866-6EDF5B484FCC}" dt="2023-09-25T13:13:27.193" v="1966" actId="1076"/>
          <ac:picMkLst>
            <pc:docMk/>
            <pc:sldMk cId="1925934766" sldId="263"/>
            <ac:picMk id="7" creationId="{B6453EFF-822F-FC9A-034F-3158EE047139}"/>
          </ac:picMkLst>
        </pc:picChg>
      </pc:sldChg>
      <pc:sldChg chg="addSp delSp modSp mod setBg modAnim delDesignElem modNotesTx">
        <pc:chgData name="sophiepribojac@outlook.com" userId="b3f6c7adafa9a035" providerId="LiveId" clId="{25DF075A-4934-48E4-8866-6EDF5B484FCC}" dt="2023-09-25T13:44:26.706" v="3136"/>
        <pc:sldMkLst>
          <pc:docMk/>
          <pc:sldMk cId="1333084851" sldId="264"/>
        </pc:sldMkLst>
        <pc:spChg chg="mod">
          <ac:chgData name="sophiepribojac@outlook.com" userId="b3f6c7adafa9a035" providerId="LiveId" clId="{25DF075A-4934-48E4-8866-6EDF5B484FCC}" dt="2023-09-25T13:34:21.506" v="2573" actId="12788"/>
          <ac:spMkLst>
            <pc:docMk/>
            <pc:sldMk cId="1333084851" sldId="264"/>
            <ac:spMk id="2" creationId="{ECD8B0F7-A0D9-C1AD-F65F-1F078A205CB0}"/>
          </ac:spMkLst>
        </pc:spChg>
        <pc:spChg chg="mod ord">
          <ac:chgData name="sophiepribojac@outlook.com" userId="b3f6c7adafa9a035" providerId="LiveId" clId="{25DF075A-4934-48E4-8866-6EDF5B484FCC}" dt="2023-09-25T09:52:32.990" v="1296" actId="555"/>
          <ac:spMkLst>
            <pc:docMk/>
            <pc:sldMk cId="1333084851" sldId="264"/>
            <ac:spMk id="8" creationId="{21A1A96E-87A5-70AD-0DEB-EE2BF33FC400}"/>
          </ac:spMkLst>
        </pc:spChg>
        <pc:spChg chg="add del">
          <ac:chgData name="sophiepribojac@outlook.com" userId="b3f6c7adafa9a035" providerId="LiveId" clId="{25DF075A-4934-48E4-8866-6EDF5B484FCC}" dt="2023-09-25T09:49:56.039" v="1231" actId="26606"/>
          <ac:spMkLst>
            <pc:docMk/>
            <pc:sldMk cId="1333084851" sldId="264"/>
            <ac:spMk id="37" creationId="{8761DDFE-071F-4200-B0AA-394476C2D2D6}"/>
          </ac:spMkLst>
        </pc:spChg>
        <pc:spChg chg="add del">
          <ac:chgData name="sophiepribojac@outlook.com" userId="b3f6c7adafa9a035" providerId="LiveId" clId="{25DF075A-4934-48E4-8866-6EDF5B484FCC}" dt="2023-09-25T09:50:04.291" v="1232" actId="26606"/>
          <ac:spMkLst>
            <pc:docMk/>
            <pc:sldMk cId="1333084851" sldId="264"/>
            <ac:spMk id="39" creationId="{08BC803E-13F3-4DAB-B17C-BEB0076164B7}"/>
          </ac:spMkLst>
        </pc:spChg>
        <pc:spChg chg="add del">
          <ac:chgData name="sophiepribojac@outlook.com" userId="b3f6c7adafa9a035" providerId="LiveId" clId="{25DF075A-4934-48E4-8866-6EDF5B484FCC}" dt="2023-09-25T09:50:04.291" v="1232" actId="26606"/>
          <ac:spMkLst>
            <pc:docMk/>
            <pc:sldMk cId="1333084851" sldId="264"/>
            <ac:spMk id="40" creationId="{B8DDE571-E57F-4AB5-83C7-30EB5DDCCAC7}"/>
          </ac:spMkLst>
        </pc:spChg>
        <pc:spChg chg="add del">
          <ac:chgData name="sophiepribojac@outlook.com" userId="b3f6c7adafa9a035" providerId="LiveId" clId="{25DF075A-4934-48E4-8866-6EDF5B484FCC}" dt="2023-09-25T09:19:50.234" v="482" actId="26606"/>
          <ac:spMkLst>
            <pc:docMk/>
            <pc:sldMk cId="1333084851" sldId="264"/>
            <ac:spMk id="42" creationId="{8F7AFB9A-7364-478C-B48B-8523CDD9AE8D}"/>
          </ac:spMkLst>
        </pc:spChg>
        <pc:spChg chg="add del">
          <ac:chgData name="sophiepribojac@outlook.com" userId="b3f6c7adafa9a035" providerId="LiveId" clId="{25DF075A-4934-48E4-8866-6EDF5B484FCC}" dt="2023-09-25T09:19:50.234" v="482" actId="26606"/>
          <ac:spMkLst>
            <pc:docMk/>
            <pc:sldMk cId="1333084851" sldId="264"/>
            <ac:spMk id="44" creationId="{36678033-86B6-40E6-BE90-78D8ED4E3A31}"/>
          </ac:spMkLst>
        </pc:spChg>
        <pc:spChg chg="add del">
          <ac:chgData name="sophiepribojac@outlook.com" userId="b3f6c7adafa9a035" providerId="LiveId" clId="{25DF075A-4934-48E4-8866-6EDF5B484FCC}" dt="2023-09-25T13:17:06.344" v="2058"/>
          <ac:spMkLst>
            <pc:docMk/>
            <pc:sldMk cId="1333084851" sldId="264"/>
            <ac:spMk id="45" creationId="{61293230-B0F6-45B1-96D1-13D18E242995}"/>
          </ac:spMkLst>
        </pc:spChg>
        <pc:spChg chg="add del">
          <ac:chgData name="sophiepribojac@outlook.com" userId="b3f6c7adafa9a035" providerId="LiveId" clId="{25DF075A-4934-48E4-8866-6EDF5B484FCC}" dt="2023-09-25T09:19:50.234" v="482" actId="26606"/>
          <ac:spMkLst>
            <pc:docMk/>
            <pc:sldMk cId="1333084851" sldId="264"/>
            <ac:spMk id="46" creationId="{D2542E1A-076E-4A34-BB67-2BF961754E0C}"/>
          </ac:spMkLst>
        </pc:spChg>
        <pc:spChg chg="add del">
          <ac:chgData name="sophiepribojac@outlook.com" userId="b3f6c7adafa9a035" providerId="LiveId" clId="{25DF075A-4934-48E4-8866-6EDF5B484FCC}" dt="2023-09-25T13:17:06.344" v="2058"/>
          <ac:spMkLst>
            <pc:docMk/>
            <pc:sldMk cId="1333084851" sldId="264"/>
            <ac:spMk id="47" creationId="{2E4C77E0-AD32-4D51-A420-0A861D5A8630}"/>
          </ac:spMkLst>
        </pc:spChg>
        <pc:spChg chg="add del">
          <ac:chgData name="sophiepribojac@outlook.com" userId="b3f6c7adafa9a035" providerId="LiveId" clId="{25DF075A-4934-48E4-8866-6EDF5B484FCC}" dt="2023-09-25T09:19:50.234" v="482" actId="26606"/>
          <ac:spMkLst>
            <pc:docMk/>
            <pc:sldMk cId="1333084851" sldId="264"/>
            <ac:spMk id="48" creationId="{75C56826-D4E5-42ED-8529-079651CB3005}"/>
          </ac:spMkLst>
        </pc:spChg>
        <pc:spChg chg="add del">
          <ac:chgData name="sophiepribojac@outlook.com" userId="b3f6c7adafa9a035" providerId="LiveId" clId="{25DF075A-4934-48E4-8866-6EDF5B484FCC}" dt="2023-09-25T13:17:06.344" v="2058"/>
          <ac:spMkLst>
            <pc:docMk/>
            <pc:sldMk cId="1333084851" sldId="264"/>
            <ac:spMk id="49" creationId="{7900702D-FF4F-4820-9979-F623BBCC6A23}"/>
          </ac:spMkLst>
        </pc:spChg>
        <pc:spChg chg="add del">
          <ac:chgData name="sophiepribojac@outlook.com" userId="b3f6c7adafa9a035" providerId="LiveId" clId="{25DF075A-4934-48E4-8866-6EDF5B484FCC}" dt="2023-09-25T09:19:50.234" v="482" actId="26606"/>
          <ac:spMkLst>
            <pc:docMk/>
            <pc:sldMk cId="1333084851" sldId="264"/>
            <ac:spMk id="50" creationId="{82095FCE-EF05-4443-B97A-85DEE3A5CA17}"/>
          </ac:spMkLst>
        </pc:spChg>
        <pc:spChg chg="add del">
          <ac:chgData name="sophiepribojac@outlook.com" userId="b3f6c7adafa9a035" providerId="LiveId" clId="{25DF075A-4934-48E4-8866-6EDF5B484FCC}" dt="2023-09-25T09:19:51.044" v="484" actId="26606"/>
          <ac:spMkLst>
            <pc:docMk/>
            <pc:sldMk cId="1333084851" sldId="264"/>
            <ac:spMk id="52" creationId="{17891482-C38A-4F0C-8183-0121632F0E47}"/>
          </ac:spMkLst>
        </pc:spChg>
        <pc:spChg chg="add del">
          <ac:chgData name="sophiepribojac@outlook.com" userId="b3f6c7adafa9a035" providerId="LiveId" clId="{25DF075A-4934-48E4-8866-6EDF5B484FCC}" dt="2023-09-25T09:19:51.044" v="484" actId="26606"/>
          <ac:spMkLst>
            <pc:docMk/>
            <pc:sldMk cId="1333084851" sldId="264"/>
            <ac:spMk id="53" creationId="{DA4B6E73-2318-4814-8EB1-306D53723691}"/>
          </ac:spMkLst>
        </pc:spChg>
        <pc:spChg chg="add del">
          <ac:chgData name="sophiepribojac@outlook.com" userId="b3f6c7adafa9a035" providerId="LiveId" clId="{25DF075A-4934-48E4-8866-6EDF5B484FCC}" dt="2023-09-25T09:19:52.095" v="486" actId="26606"/>
          <ac:spMkLst>
            <pc:docMk/>
            <pc:sldMk cId="1333084851" sldId="264"/>
            <ac:spMk id="55" creationId="{99F1FFA9-D672-408C-9220-ADEEC6ABDD09}"/>
          </ac:spMkLst>
        </pc:spChg>
        <pc:spChg chg="add del">
          <ac:chgData name="sophiepribojac@outlook.com" userId="b3f6c7adafa9a035" providerId="LiveId" clId="{25DF075A-4934-48E4-8866-6EDF5B484FCC}" dt="2023-09-25T09:19:53.482" v="488" actId="26606"/>
          <ac:spMkLst>
            <pc:docMk/>
            <pc:sldMk cId="1333084851" sldId="264"/>
            <ac:spMk id="57" creationId="{C1B53AB1-10EE-4094-BAA1-C7C140976C0D}"/>
          </ac:spMkLst>
        </pc:spChg>
        <pc:spChg chg="add del">
          <ac:chgData name="sophiepribojac@outlook.com" userId="b3f6c7adafa9a035" providerId="LiveId" clId="{25DF075A-4934-48E4-8866-6EDF5B484FCC}" dt="2023-09-25T09:19:54.508" v="490" actId="26606"/>
          <ac:spMkLst>
            <pc:docMk/>
            <pc:sldMk cId="1333084851" sldId="264"/>
            <ac:spMk id="59" creationId="{8F7AFB9A-7364-478C-B48B-8523CDD9AE8D}"/>
          </ac:spMkLst>
        </pc:spChg>
        <pc:spChg chg="add del">
          <ac:chgData name="sophiepribojac@outlook.com" userId="b3f6c7adafa9a035" providerId="LiveId" clId="{25DF075A-4934-48E4-8866-6EDF5B484FCC}" dt="2023-09-25T09:19:54.508" v="490" actId="26606"/>
          <ac:spMkLst>
            <pc:docMk/>
            <pc:sldMk cId="1333084851" sldId="264"/>
            <ac:spMk id="60" creationId="{36678033-86B6-40E6-BE90-78D8ED4E3A31}"/>
          </ac:spMkLst>
        </pc:spChg>
        <pc:spChg chg="add del">
          <ac:chgData name="sophiepribojac@outlook.com" userId="b3f6c7adafa9a035" providerId="LiveId" clId="{25DF075A-4934-48E4-8866-6EDF5B484FCC}" dt="2023-09-25T09:19:54.508" v="490" actId="26606"/>
          <ac:spMkLst>
            <pc:docMk/>
            <pc:sldMk cId="1333084851" sldId="264"/>
            <ac:spMk id="61" creationId="{D2542E1A-076E-4A34-BB67-2BF961754E0C}"/>
          </ac:spMkLst>
        </pc:spChg>
        <pc:spChg chg="add del">
          <ac:chgData name="sophiepribojac@outlook.com" userId="b3f6c7adafa9a035" providerId="LiveId" clId="{25DF075A-4934-48E4-8866-6EDF5B484FCC}" dt="2023-09-25T09:19:54.508" v="490" actId="26606"/>
          <ac:spMkLst>
            <pc:docMk/>
            <pc:sldMk cId="1333084851" sldId="264"/>
            <ac:spMk id="62" creationId="{75C56826-D4E5-42ED-8529-079651CB3005}"/>
          </ac:spMkLst>
        </pc:spChg>
        <pc:spChg chg="add del">
          <ac:chgData name="sophiepribojac@outlook.com" userId="b3f6c7adafa9a035" providerId="LiveId" clId="{25DF075A-4934-48E4-8866-6EDF5B484FCC}" dt="2023-09-25T09:19:54.508" v="490" actId="26606"/>
          <ac:spMkLst>
            <pc:docMk/>
            <pc:sldMk cId="1333084851" sldId="264"/>
            <ac:spMk id="63" creationId="{82095FCE-EF05-4443-B97A-85DEE3A5CA17}"/>
          </ac:spMkLst>
        </pc:spChg>
        <pc:spChg chg="add del">
          <ac:chgData name="sophiepribojac@outlook.com" userId="b3f6c7adafa9a035" providerId="LiveId" clId="{25DF075A-4934-48E4-8866-6EDF5B484FCC}" dt="2023-09-25T09:19:54.965" v="492" actId="26606"/>
          <ac:spMkLst>
            <pc:docMk/>
            <pc:sldMk cId="1333084851" sldId="264"/>
            <ac:spMk id="65" creationId="{D8C7B66D-8C78-480F-A98B-3F195E65A5D7}"/>
          </ac:spMkLst>
        </pc:spChg>
        <pc:spChg chg="add del">
          <ac:chgData name="sophiepribojac@outlook.com" userId="b3f6c7adafa9a035" providerId="LiveId" clId="{25DF075A-4934-48E4-8866-6EDF5B484FCC}" dt="2023-09-25T09:19:56.086" v="494" actId="26606"/>
          <ac:spMkLst>
            <pc:docMk/>
            <pc:sldMk cId="1333084851" sldId="264"/>
            <ac:spMk id="67" creationId="{CEF6118E-44FB-4509-B4D9-129052E4C6EE}"/>
          </ac:spMkLst>
        </pc:spChg>
        <pc:spChg chg="add del">
          <ac:chgData name="sophiepribojac@outlook.com" userId="b3f6c7adafa9a035" providerId="LiveId" clId="{25DF075A-4934-48E4-8866-6EDF5B484FCC}" dt="2023-09-25T09:19:57.924" v="496" actId="26606"/>
          <ac:spMkLst>
            <pc:docMk/>
            <pc:sldMk cId="1333084851" sldId="264"/>
            <ac:spMk id="69" creationId="{84DF55BE-B4AB-4BA1-BDE1-E9F7FB3F110A}"/>
          </ac:spMkLst>
        </pc:spChg>
        <pc:picChg chg="mod ord modCrop">
          <ac:chgData name="sophiepribojac@outlook.com" userId="b3f6c7adafa9a035" providerId="LiveId" clId="{25DF075A-4934-48E4-8866-6EDF5B484FCC}" dt="2023-09-25T10:05:44.901" v="1434" actId="1076"/>
          <ac:picMkLst>
            <pc:docMk/>
            <pc:sldMk cId="1333084851" sldId="264"/>
            <ac:picMk id="5" creationId="{4803BAE6-6D17-2615-CFFA-F5218349FD2C}"/>
          </ac:picMkLst>
        </pc:picChg>
        <pc:picChg chg="mod ord modCrop">
          <ac:chgData name="sophiepribojac@outlook.com" userId="b3f6c7adafa9a035" providerId="LiveId" clId="{25DF075A-4934-48E4-8866-6EDF5B484FCC}" dt="2023-09-25T10:06:10.488" v="1443" actId="1076"/>
          <ac:picMkLst>
            <pc:docMk/>
            <pc:sldMk cId="1333084851" sldId="264"/>
            <ac:picMk id="7" creationId="{6DF79023-6450-E2C6-9209-369822070392}"/>
          </ac:picMkLst>
        </pc:picChg>
      </pc:sldChg>
      <pc:sldChg chg="addSp delSp modSp new mod ord setBg setClrOvrMap delDesignElem">
        <pc:chgData name="sophiepribojac@outlook.com" userId="b3f6c7adafa9a035" providerId="LiveId" clId="{25DF075A-4934-48E4-8866-6EDF5B484FCC}" dt="2023-09-25T13:36:43.634" v="2628" actId="1076"/>
        <pc:sldMkLst>
          <pc:docMk/>
          <pc:sldMk cId="2102201417" sldId="265"/>
        </pc:sldMkLst>
        <pc:spChg chg="mod ord">
          <ac:chgData name="sophiepribojac@outlook.com" userId="b3f6c7adafa9a035" providerId="LiveId" clId="{25DF075A-4934-48E4-8866-6EDF5B484FCC}" dt="2023-09-25T13:36:43.634" v="2628" actId="1076"/>
          <ac:spMkLst>
            <pc:docMk/>
            <pc:sldMk cId="2102201417" sldId="265"/>
            <ac:spMk id="2" creationId="{DC432887-C81C-9DFA-F094-6E32ECA559F9}"/>
          </ac:spMkLst>
        </pc:spChg>
        <pc:spChg chg="mod ord">
          <ac:chgData name="sophiepribojac@outlook.com" userId="b3f6c7adafa9a035" providerId="LiveId" clId="{25DF075A-4934-48E4-8866-6EDF5B484FCC}" dt="2023-09-25T13:32:57.667" v="2559" actId="14100"/>
          <ac:spMkLst>
            <pc:docMk/>
            <pc:sldMk cId="2102201417" sldId="265"/>
            <ac:spMk id="3" creationId="{4735057C-2CB6-B1BE-9B89-9D85A99C4412}"/>
          </ac:spMkLst>
        </pc:spChg>
        <pc:spChg chg="add mod">
          <ac:chgData name="sophiepribojac@outlook.com" userId="b3f6c7adafa9a035" providerId="LiveId" clId="{25DF075A-4934-48E4-8866-6EDF5B484FCC}" dt="2023-09-25T10:00:26.221" v="1395" actId="26606"/>
          <ac:spMkLst>
            <pc:docMk/>
            <pc:sldMk cId="2102201417" sldId="265"/>
            <ac:spMk id="5" creationId="{13870AE3-4F39-AD4C-D900-5DA142784C40}"/>
          </ac:spMkLst>
        </pc:spChg>
        <pc:spChg chg="add mod">
          <ac:chgData name="sophiepribojac@outlook.com" userId="b3f6c7adafa9a035" providerId="LiveId" clId="{25DF075A-4934-48E4-8866-6EDF5B484FCC}" dt="2023-09-25T10:00:26.221" v="1395" actId="26606"/>
          <ac:spMkLst>
            <pc:docMk/>
            <pc:sldMk cId="2102201417" sldId="265"/>
            <ac:spMk id="6" creationId="{EAFEB9A9-841F-C4A5-5DD1-F16DC2AA2624}"/>
          </ac:spMkLst>
        </pc:spChg>
        <pc:spChg chg="add del mod">
          <ac:chgData name="sophiepribojac@outlook.com" userId="b3f6c7adafa9a035" providerId="LiveId" clId="{25DF075A-4934-48E4-8866-6EDF5B484FCC}" dt="2023-09-25T09:27:56.661" v="786"/>
          <ac:spMkLst>
            <pc:docMk/>
            <pc:sldMk cId="2102201417" sldId="265"/>
            <ac:spMk id="7" creationId="{BD32BB09-EC81-CBD1-8120-58B27D6A7FDD}"/>
          </ac:spMkLst>
        </pc:spChg>
        <pc:spChg chg="add del mod">
          <ac:chgData name="sophiepribojac@outlook.com" userId="b3f6c7adafa9a035" providerId="LiveId" clId="{25DF075A-4934-48E4-8866-6EDF5B484FCC}" dt="2023-09-25T09:27:56.661" v="786"/>
          <ac:spMkLst>
            <pc:docMk/>
            <pc:sldMk cId="2102201417" sldId="265"/>
            <ac:spMk id="8" creationId="{D880A8DA-290E-4129-3A9D-5C94CEFBD31B}"/>
          </ac:spMkLst>
        </pc:spChg>
        <pc:spChg chg="add del mod">
          <ac:chgData name="sophiepribojac@outlook.com" userId="b3f6c7adafa9a035" providerId="LiveId" clId="{25DF075A-4934-48E4-8866-6EDF5B484FCC}" dt="2023-09-25T09:28:08.319" v="789"/>
          <ac:spMkLst>
            <pc:docMk/>
            <pc:sldMk cId="2102201417" sldId="265"/>
            <ac:spMk id="9" creationId="{5C425C78-252B-29CA-10E0-C825549516B8}"/>
          </ac:spMkLst>
        </pc:spChg>
        <pc:spChg chg="add del mod">
          <ac:chgData name="sophiepribojac@outlook.com" userId="b3f6c7adafa9a035" providerId="LiveId" clId="{25DF075A-4934-48E4-8866-6EDF5B484FCC}" dt="2023-09-25T09:28:08.319" v="789"/>
          <ac:spMkLst>
            <pc:docMk/>
            <pc:sldMk cId="2102201417" sldId="265"/>
            <ac:spMk id="10" creationId="{92C0A947-4C32-02D4-0B91-FB7F0B95512D}"/>
          </ac:spMkLst>
        </pc:spChg>
        <pc:spChg chg="add del">
          <ac:chgData name="sophiepribojac@outlook.com" userId="b3f6c7adafa9a035" providerId="LiveId" clId="{25DF075A-4934-48E4-8866-6EDF5B484FCC}" dt="2023-09-25T10:00:39.224" v="1396" actId="26606"/>
          <ac:spMkLst>
            <pc:docMk/>
            <pc:sldMk cId="2102201417" sldId="265"/>
            <ac:spMk id="12" creationId="{2C61293E-6EBE-43EF-A52C-9BEBFD7679D4}"/>
          </ac:spMkLst>
        </pc:spChg>
        <pc:spChg chg="add del">
          <ac:chgData name="sophiepribojac@outlook.com" userId="b3f6c7adafa9a035" providerId="LiveId" clId="{25DF075A-4934-48E4-8866-6EDF5B484FCC}" dt="2023-09-25T10:00:39.224" v="1396" actId="26606"/>
          <ac:spMkLst>
            <pc:docMk/>
            <pc:sldMk cId="2102201417" sldId="265"/>
            <ac:spMk id="14" creationId="{3FCFB1DE-0B7E-48CC-BA90-B2AB0889F9D6}"/>
          </ac:spMkLst>
        </pc:spChg>
        <pc:spChg chg="add del">
          <ac:chgData name="sophiepribojac@outlook.com" userId="b3f6c7adafa9a035" providerId="LiveId" clId="{25DF075A-4934-48E4-8866-6EDF5B484FCC}" dt="2023-09-25T10:00:48.792" v="1399" actId="26606"/>
          <ac:spMkLst>
            <pc:docMk/>
            <pc:sldMk cId="2102201417" sldId="265"/>
            <ac:spMk id="19" creationId="{F13C74B1-5B17-4795-BED0-7140497B445A}"/>
          </ac:spMkLst>
        </pc:spChg>
        <pc:spChg chg="add del">
          <ac:chgData name="sophiepribojac@outlook.com" userId="b3f6c7adafa9a035" providerId="LiveId" clId="{25DF075A-4934-48E4-8866-6EDF5B484FCC}" dt="2023-09-25T10:00:48.792" v="1399" actId="26606"/>
          <ac:spMkLst>
            <pc:docMk/>
            <pc:sldMk cId="2102201417" sldId="265"/>
            <ac:spMk id="21" creationId="{D4974D33-8DC5-464E-8C6D-BE58F0669C17}"/>
          </ac:spMkLst>
        </pc:spChg>
        <pc:spChg chg="add del">
          <ac:chgData name="sophiepribojac@outlook.com" userId="b3f6c7adafa9a035" providerId="LiveId" clId="{25DF075A-4934-48E4-8866-6EDF5B484FCC}" dt="2023-09-25T10:00:57.912" v="1402" actId="26606"/>
          <ac:spMkLst>
            <pc:docMk/>
            <pc:sldMk cId="2102201417" sldId="265"/>
            <ac:spMk id="28" creationId="{676D6CDF-C512-4739-B158-55EE955EFA39}"/>
          </ac:spMkLst>
        </pc:spChg>
        <pc:spChg chg="add del">
          <ac:chgData name="sophiepribojac@outlook.com" userId="b3f6c7adafa9a035" providerId="LiveId" clId="{25DF075A-4934-48E4-8866-6EDF5B484FCC}" dt="2023-09-25T10:00:57.912" v="1402" actId="26606"/>
          <ac:spMkLst>
            <pc:docMk/>
            <pc:sldMk cId="2102201417" sldId="265"/>
            <ac:spMk id="29" creationId="{637B2035-1FCB-439A-B421-095E136C7E07}"/>
          </ac:spMkLst>
        </pc:spChg>
        <pc:spChg chg="add del">
          <ac:chgData name="sophiepribojac@outlook.com" userId="b3f6c7adafa9a035" providerId="LiveId" clId="{25DF075A-4934-48E4-8866-6EDF5B484FCC}" dt="2023-09-25T10:00:57.896" v="1401" actId="26606"/>
          <ac:spMkLst>
            <pc:docMk/>
            <pc:sldMk cId="2102201417" sldId="265"/>
            <ac:spMk id="34" creationId="{04812C46-200A-4DEB-A05E-3ED6C68C2387}"/>
          </ac:spMkLst>
        </pc:spChg>
        <pc:spChg chg="add del">
          <ac:chgData name="sophiepribojac@outlook.com" userId="b3f6c7adafa9a035" providerId="LiveId" clId="{25DF075A-4934-48E4-8866-6EDF5B484FCC}" dt="2023-09-25T10:00:57.896" v="1401" actId="26606"/>
          <ac:spMkLst>
            <pc:docMk/>
            <pc:sldMk cId="2102201417" sldId="265"/>
            <ac:spMk id="36" creationId="{D1EA859B-E555-4109-94F3-6700E046E008}"/>
          </ac:spMkLst>
        </pc:spChg>
        <pc:spChg chg="add del">
          <ac:chgData name="sophiepribojac@outlook.com" userId="b3f6c7adafa9a035" providerId="LiveId" clId="{25DF075A-4934-48E4-8866-6EDF5B484FCC}" dt="2023-09-25T10:01:09.272" v="1403" actId="26606"/>
          <ac:spMkLst>
            <pc:docMk/>
            <pc:sldMk cId="2102201417" sldId="265"/>
            <ac:spMk id="38" creationId="{DD0D366F-455D-4298-97E9-89785ADAEC06}"/>
          </ac:spMkLst>
        </pc:spChg>
        <pc:spChg chg="add del">
          <ac:chgData name="sophiepribojac@outlook.com" userId="b3f6c7adafa9a035" providerId="LiveId" clId="{25DF075A-4934-48E4-8866-6EDF5B484FCC}" dt="2023-09-25T10:01:09.272" v="1403" actId="26606"/>
          <ac:spMkLst>
            <pc:docMk/>
            <pc:sldMk cId="2102201417" sldId="265"/>
            <ac:spMk id="39" creationId="{04C21BAE-6866-4C7A-A7EC-C1B2E572D5BE}"/>
          </ac:spMkLst>
        </pc:spChg>
        <pc:spChg chg="add del">
          <ac:chgData name="sophiepribojac@outlook.com" userId="b3f6c7adafa9a035" providerId="LiveId" clId="{25DF075A-4934-48E4-8866-6EDF5B484FCC}" dt="2023-09-25T10:01:09.272" v="1403" actId="26606"/>
          <ac:spMkLst>
            <pc:docMk/>
            <pc:sldMk cId="2102201417" sldId="265"/>
            <ac:spMk id="40" creationId="{F0C518C2-0AA4-470C-87B9-9CBF428FBA25}"/>
          </ac:spMkLst>
        </pc:spChg>
        <pc:spChg chg="add del">
          <ac:chgData name="sophiepribojac@outlook.com" userId="b3f6c7adafa9a035" providerId="LiveId" clId="{25DF075A-4934-48E4-8866-6EDF5B484FCC}" dt="2023-09-25T10:01:09.272" v="1403" actId="26606"/>
          <ac:spMkLst>
            <pc:docMk/>
            <pc:sldMk cId="2102201417" sldId="265"/>
            <ac:spMk id="41" creationId="{7E7D0C94-08B4-48AE-8813-CC4D60294F42}"/>
          </ac:spMkLst>
        </pc:spChg>
        <pc:spChg chg="add del">
          <ac:chgData name="sophiepribojac@outlook.com" userId="b3f6c7adafa9a035" providerId="LiveId" clId="{25DF075A-4934-48E4-8866-6EDF5B484FCC}" dt="2023-09-25T10:01:19.350" v="1404" actId="26606"/>
          <ac:spMkLst>
            <pc:docMk/>
            <pc:sldMk cId="2102201417" sldId="265"/>
            <ac:spMk id="46" creationId="{04C21BAE-6866-4C7A-A7EC-C1B2E572D5BE}"/>
          </ac:spMkLst>
        </pc:spChg>
        <pc:spChg chg="add del">
          <ac:chgData name="sophiepribojac@outlook.com" userId="b3f6c7adafa9a035" providerId="LiveId" clId="{25DF075A-4934-48E4-8866-6EDF5B484FCC}" dt="2023-09-25T10:01:19.350" v="1404" actId="26606"/>
          <ac:spMkLst>
            <pc:docMk/>
            <pc:sldMk cId="2102201417" sldId="265"/>
            <ac:spMk id="48" creationId="{C74F2646-08C7-4051-81DA-751C43A03FC1}"/>
          </ac:spMkLst>
        </pc:spChg>
        <pc:spChg chg="add del">
          <ac:chgData name="sophiepribojac@outlook.com" userId="b3f6c7adafa9a035" providerId="LiveId" clId="{25DF075A-4934-48E4-8866-6EDF5B484FCC}" dt="2023-09-25T10:01:19.350" v="1404" actId="26606"/>
          <ac:spMkLst>
            <pc:docMk/>
            <pc:sldMk cId="2102201417" sldId="265"/>
            <ac:spMk id="50" creationId="{DCD6552F-C98B-4FBA-842F-3EF2D5ACA1FF}"/>
          </ac:spMkLst>
        </pc:spChg>
        <pc:spChg chg="add del">
          <ac:chgData name="sophiepribojac@outlook.com" userId="b3f6c7adafa9a035" providerId="LiveId" clId="{25DF075A-4934-48E4-8866-6EDF5B484FCC}" dt="2023-09-25T10:01:19.350" v="1404" actId="26606"/>
          <ac:spMkLst>
            <pc:docMk/>
            <pc:sldMk cId="2102201417" sldId="265"/>
            <ac:spMk id="52" creationId="{F0C518C2-0AA4-470C-87B9-9CBF428FBA25}"/>
          </ac:spMkLst>
        </pc:spChg>
        <pc:spChg chg="add del">
          <ac:chgData name="sophiepribojac@outlook.com" userId="b3f6c7adafa9a035" providerId="LiveId" clId="{25DF075A-4934-48E4-8866-6EDF5B484FCC}" dt="2023-09-25T10:01:33.864" v="1409" actId="26606"/>
          <ac:spMkLst>
            <pc:docMk/>
            <pc:sldMk cId="2102201417" sldId="265"/>
            <ac:spMk id="57" creationId="{7C432AFE-B3D2-4BFF-BF8F-96C27AFF1AC7}"/>
          </ac:spMkLst>
        </pc:spChg>
        <pc:spChg chg="add del">
          <ac:chgData name="sophiepribojac@outlook.com" userId="b3f6c7adafa9a035" providerId="LiveId" clId="{25DF075A-4934-48E4-8866-6EDF5B484FCC}" dt="2023-09-25T10:01:33.864" v="1409" actId="26606"/>
          <ac:spMkLst>
            <pc:docMk/>
            <pc:sldMk cId="2102201417" sldId="265"/>
            <ac:spMk id="59" creationId="{AF2F604E-43BE-4DC3-B983-E071523364F8}"/>
          </ac:spMkLst>
        </pc:spChg>
        <pc:spChg chg="add del">
          <ac:chgData name="sophiepribojac@outlook.com" userId="b3f6c7adafa9a035" providerId="LiveId" clId="{25DF075A-4934-48E4-8866-6EDF5B484FCC}" dt="2023-09-25T10:01:33.864" v="1409" actId="26606"/>
          <ac:spMkLst>
            <pc:docMk/>
            <pc:sldMk cId="2102201417" sldId="265"/>
            <ac:spMk id="61" creationId="{08C9B587-E65E-4B52-B37C-ABEBB6E87928}"/>
          </ac:spMkLst>
        </pc:spChg>
        <pc:spChg chg="add del">
          <ac:chgData name="sophiepribojac@outlook.com" userId="b3f6c7adafa9a035" providerId="LiveId" clId="{25DF075A-4934-48E4-8866-6EDF5B484FCC}" dt="2023-09-25T10:01:32.902" v="1406" actId="26606"/>
          <ac:spMkLst>
            <pc:docMk/>
            <pc:sldMk cId="2102201417" sldId="265"/>
            <ac:spMk id="66" creationId="{96CF2A2B-0745-440C-9224-C5C6A0A4286F}"/>
          </ac:spMkLst>
        </pc:spChg>
        <pc:spChg chg="add del">
          <ac:chgData name="sophiepribojac@outlook.com" userId="b3f6c7adafa9a035" providerId="LiveId" clId="{25DF075A-4934-48E4-8866-6EDF5B484FCC}" dt="2023-09-25T10:01:32.902" v="1406" actId="26606"/>
          <ac:spMkLst>
            <pc:docMk/>
            <pc:sldMk cId="2102201417" sldId="265"/>
            <ac:spMk id="68" creationId="{75BE6D6B-84C9-4D2B-97EB-773B7369EF82}"/>
          </ac:spMkLst>
        </pc:spChg>
        <pc:spChg chg="add del">
          <ac:chgData name="sophiepribojac@outlook.com" userId="b3f6c7adafa9a035" providerId="LiveId" clId="{25DF075A-4934-48E4-8866-6EDF5B484FCC}" dt="2023-09-25T10:01:33.827" v="1408" actId="26606"/>
          <ac:spMkLst>
            <pc:docMk/>
            <pc:sldMk cId="2102201417" sldId="265"/>
            <ac:spMk id="70" creationId="{9228552E-C8B1-4A80-8448-0787CE0FC704}"/>
          </ac:spMkLst>
        </pc:spChg>
        <pc:spChg chg="add del">
          <ac:chgData name="sophiepribojac@outlook.com" userId="b3f6c7adafa9a035" providerId="LiveId" clId="{25DF075A-4934-48E4-8866-6EDF5B484FCC}" dt="2023-09-25T10:02:19.799" v="1416" actId="26606"/>
          <ac:spMkLst>
            <pc:docMk/>
            <pc:sldMk cId="2102201417" sldId="265"/>
            <ac:spMk id="72" creationId="{96CF2A2B-0745-440C-9224-C5C6A0A4286F}"/>
          </ac:spMkLst>
        </pc:spChg>
        <pc:spChg chg="add del">
          <ac:chgData name="sophiepribojac@outlook.com" userId="b3f6c7adafa9a035" providerId="LiveId" clId="{25DF075A-4934-48E4-8866-6EDF5B484FCC}" dt="2023-09-25T10:02:19.799" v="1416" actId="26606"/>
          <ac:spMkLst>
            <pc:docMk/>
            <pc:sldMk cId="2102201417" sldId="265"/>
            <ac:spMk id="73" creationId="{75BE6D6B-84C9-4D2B-97EB-773B7369EF82}"/>
          </ac:spMkLst>
        </pc:spChg>
        <pc:spChg chg="add del">
          <ac:chgData name="sophiepribojac@outlook.com" userId="b3f6c7adafa9a035" providerId="LiveId" clId="{25DF075A-4934-48E4-8866-6EDF5B484FCC}" dt="2023-09-25T10:02:08.803" v="1413" actId="26606"/>
          <ac:spMkLst>
            <pc:docMk/>
            <pc:sldMk cId="2102201417" sldId="265"/>
            <ac:spMk id="78" creationId="{C0A1ED06-4733-4020-9C60-81D4D801408D}"/>
          </ac:spMkLst>
        </pc:spChg>
        <pc:spChg chg="add del">
          <ac:chgData name="sophiepribojac@outlook.com" userId="b3f6c7adafa9a035" providerId="LiveId" clId="{25DF075A-4934-48E4-8866-6EDF5B484FCC}" dt="2023-09-25T10:02:08.803" v="1413" actId="26606"/>
          <ac:spMkLst>
            <pc:docMk/>
            <pc:sldMk cId="2102201417" sldId="265"/>
            <ac:spMk id="80" creationId="{B0CA3509-3AF9-45FE-93ED-57BB5D5E8E07}"/>
          </ac:spMkLst>
        </pc:spChg>
        <pc:spChg chg="add del">
          <ac:chgData name="sophiepribojac@outlook.com" userId="b3f6c7adafa9a035" providerId="LiveId" clId="{25DF075A-4934-48E4-8866-6EDF5B484FCC}" dt="2023-09-25T10:02:19.768" v="1415" actId="26606"/>
          <ac:spMkLst>
            <pc:docMk/>
            <pc:sldMk cId="2102201417" sldId="265"/>
            <ac:spMk id="82" creationId="{C0A1ED06-4733-4020-9C60-81D4D801408D}"/>
          </ac:spMkLst>
        </pc:spChg>
        <pc:spChg chg="add del">
          <ac:chgData name="sophiepribojac@outlook.com" userId="b3f6c7adafa9a035" providerId="LiveId" clId="{25DF075A-4934-48E4-8866-6EDF5B484FCC}" dt="2023-09-25T10:02:19.768" v="1415" actId="26606"/>
          <ac:spMkLst>
            <pc:docMk/>
            <pc:sldMk cId="2102201417" sldId="265"/>
            <ac:spMk id="83" creationId="{B0CA3509-3AF9-45FE-93ED-57BB5D5E8E07}"/>
          </ac:spMkLst>
        </pc:spChg>
        <pc:spChg chg="add del">
          <ac:chgData name="sophiepribojac@outlook.com" userId="b3f6c7adafa9a035" providerId="LiveId" clId="{25DF075A-4934-48E4-8866-6EDF5B484FCC}" dt="2023-09-25T10:03:10.157" v="1421" actId="26606"/>
          <ac:spMkLst>
            <pc:docMk/>
            <pc:sldMk cId="2102201417" sldId="265"/>
            <ac:spMk id="85" creationId="{1A9F7B4E-B03D-4F64-BE33-00D074458D45}"/>
          </ac:spMkLst>
        </pc:spChg>
        <pc:spChg chg="add del">
          <ac:chgData name="sophiepribojac@outlook.com" userId="b3f6c7adafa9a035" providerId="LiveId" clId="{25DF075A-4934-48E4-8866-6EDF5B484FCC}" dt="2023-09-25T10:03:10.157" v="1421" actId="26606"/>
          <ac:spMkLst>
            <pc:docMk/>
            <pc:sldMk cId="2102201417" sldId="265"/>
            <ac:spMk id="86" creationId="{7E2BE7F7-CA89-4002-ACCE-A478AEA24F5E}"/>
          </ac:spMkLst>
        </pc:spChg>
        <pc:spChg chg="add del">
          <ac:chgData name="sophiepribojac@outlook.com" userId="b3f6c7adafa9a035" providerId="LiveId" clId="{25DF075A-4934-48E4-8866-6EDF5B484FCC}" dt="2023-09-25T10:03:10.123" v="1420" actId="26606"/>
          <ac:spMkLst>
            <pc:docMk/>
            <pc:sldMk cId="2102201417" sldId="265"/>
            <ac:spMk id="91" creationId="{1A9F7B4E-B03D-4F64-BE33-00D074458D45}"/>
          </ac:spMkLst>
        </pc:spChg>
        <pc:spChg chg="add del">
          <ac:chgData name="sophiepribojac@outlook.com" userId="b3f6c7adafa9a035" providerId="LiveId" clId="{25DF075A-4934-48E4-8866-6EDF5B484FCC}" dt="2023-09-25T10:03:10.123" v="1420" actId="26606"/>
          <ac:spMkLst>
            <pc:docMk/>
            <pc:sldMk cId="2102201417" sldId="265"/>
            <ac:spMk id="93" creationId="{7E2BE7F7-CA89-4002-ACCE-A478AEA24F5E}"/>
          </ac:spMkLst>
        </pc:spChg>
        <pc:spChg chg="add del">
          <ac:chgData name="sophiepribojac@outlook.com" userId="b3f6c7adafa9a035" providerId="LiveId" clId="{25DF075A-4934-48E4-8866-6EDF5B484FCC}" dt="2023-09-25T13:17:06.344" v="2058"/>
          <ac:spMkLst>
            <pc:docMk/>
            <pc:sldMk cId="2102201417" sldId="265"/>
            <ac:spMk id="95" creationId="{04812C46-200A-4DEB-A05E-3ED6C68C2387}"/>
          </ac:spMkLst>
        </pc:spChg>
        <pc:spChg chg="add del">
          <ac:chgData name="sophiepribojac@outlook.com" userId="b3f6c7adafa9a035" providerId="LiveId" clId="{25DF075A-4934-48E4-8866-6EDF5B484FCC}" dt="2023-09-25T13:17:06.344" v="2058"/>
          <ac:spMkLst>
            <pc:docMk/>
            <pc:sldMk cId="2102201417" sldId="265"/>
            <ac:spMk id="96" creationId="{D1EA859B-E555-4109-94F3-6700E046E008}"/>
          </ac:spMkLst>
        </pc:spChg>
        <pc:picChg chg="del">
          <ac:chgData name="sophiepribojac@outlook.com" userId="b3f6c7adafa9a035" providerId="LiveId" clId="{25DF075A-4934-48E4-8866-6EDF5B484FCC}" dt="2023-09-25T09:13:58.464" v="425"/>
          <ac:picMkLst>
            <pc:docMk/>
            <pc:sldMk cId="2102201417" sldId="265"/>
            <ac:picMk id="4" creationId="{CFCEDDD3-B6FE-0A6B-DD78-FC341696BB2E}"/>
          </ac:picMkLst>
        </pc:picChg>
        <pc:picChg chg="add del mod ord">
          <ac:chgData name="sophiepribojac@outlook.com" userId="b3f6c7adafa9a035" providerId="LiveId" clId="{25DF075A-4934-48E4-8866-6EDF5B484FCC}" dt="2023-09-25T10:02:33.133" v="1417" actId="478"/>
          <ac:picMkLst>
            <pc:docMk/>
            <pc:sldMk cId="2102201417" sldId="265"/>
            <ac:picMk id="11" creationId="{070AEB6C-D1FA-C9A8-D41E-2F9E45DC26E1}"/>
          </ac:picMkLst>
        </pc:picChg>
        <pc:picChg chg="add mod ord">
          <ac:chgData name="sophiepribojac@outlook.com" userId="b3f6c7adafa9a035" providerId="LiveId" clId="{25DF075A-4934-48E4-8866-6EDF5B484FCC}" dt="2023-09-25T10:03:46.253" v="1427" actId="14100"/>
          <ac:picMkLst>
            <pc:docMk/>
            <pc:sldMk cId="2102201417" sldId="265"/>
            <ac:picMk id="15" creationId="{6D656A72-E3EC-BA6C-26C1-FA46715F1278}"/>
          </ac:picMkLst>
        </pc:picChg>
        <pc:cxnChg chg="add del">
          <ac:chgData name="sophiepribojac@outlook.com" userId="b3f6c7adafa9a035" providerId="LiveId" clId="{25DF075A-4934-48E4-8866-6EDF5B484FCC}" dt="2023-09-25T10:00:48.781" v="1398" actId="26606"/>
          <ac:cxnSpMkLst>
            <pc:docMk/>
            <pc:sldMk cId="2102201417" sldId="265"/>
            <ac:cxnSpMk id="26" creationId="{249EDD1B-F94D-B4E6-ACAA-566B9A26FDE3}"/>
          </ac:cxnSpMkLst>
        </pc:cxnChg>
      </pc:sldChg>
      <pc:sldChg chg="addSp delSp modSp add mod setBg addAnim delAnim modAnim delDesignElem">
        <pc:chgData name="sophiepribojac@outlook.com" userId="b3f6c7adafa9a035" providerId="LiveId" clId="{25DF075A-4934-48E4-8866-6EDF5B484FCC}" dt="2023-09-25T13:19:10.606" v="2307" actId="1076"/>
        <pc:sldMkLst>
          <pc:docMk/>
          <pc:sldMk cId="1082924112" sldId="266"/>
        </pc:sldMkLst>
        <pc:spChg chg="mod ord">
          <ac:chgData name="sophiepribojac@outlook.com" userId="b3f6c7adafa9a035" providerId="LiveId" clId="{25DF075A-4934-48E4-8866-6EDF5B484FCC}" dt="2023-09-25T13:19:10.606" v="2307" actId="1076"/>
          <ac:spMkLst>
            <pc:docMk/>
            <pc:sldMk cId="1082924112" sldId="266"/>
            <ac:spMk id="2" creationId="{4FA98063-5121-2075-AE6E-0B24B9922408}"/>
          </ac:spMkLst>
        </pc:spChg>
        <pc:spChg chg="add">
          <ac:chgData name="sophiepribojac@outlook.com" userId="b3f6c7adafa9a035" providerId="LiveId" clId="{25DF075A-4934-48E4-8866-6EDF5B484FCC}" dt="2023-09-25T13:18:53.059" v="2305" actId="26606"/>
          <ac:spMkLst>
            <pc:docMk/>
            <pc:sldMk cId="1082924112" sldId="266"/>
            <ac:spMk id="14" creationId="{C1DD1A8A-57D5-4A81-AD04-532B043C5611}"/>
          </ac:spMkLst>
        </pc:spChg>
        <pc:spChg chg="add">
          <ac:chgData name="sophiepribojac@outlook.com" userId="b3f6c7adafa9a035" providerId="LiveId" clId="{25DF075A-4934-48E4-8866-6EDF5B484FCC}" dt="2023-09-25T13:18:53.059" v="2305" actId="26606"/>
          <ac:spMkLst>
            <pc:docMk/>
            <pc:sldMk cId="1082924112" sldId="266"/>
            <ac:spMk id="16" creationId="{007891EC-4501-44ED-A8C8-B11B6DB767AB}"/>
          </ac:spMkLst>
        </pc:spChg>
        <pc:spChg chg="add del">
          <ac:chgData name="sophiepribojac@outlook.com" userId="b3f6c7adafa9a035" providerId="LiveId" clId="{25DF075A-4934-48E4-8866-6EDF5B484FCC}" dt="2023-09-25T09:15:09.609" v="431" actId="26606"/>
          <ac:spMkLst>
            <pc:docMk/>
            <pc:sldMk cId="1082924112" sldId="266"/>
            <ac:spMk id="18" creationId="{4FF67069-F593-46DA-9C27-B6A20473CFE5}"/>
          </ac:spMkLst>
        </pc:spChg>
        <pc:spChg chg="add del">
          <ac:chgData name="sophiepribojac@outlook.com" userId="b3f6c7adafa9a035" providerId="LiveId" clId="{25DF075A-4934-48E4-8866-6EDF5B484FCC}" dt="2023-09-25T09:15:09.609" v="431" actId="26606"/>
          <ac:spMkLst>
            <pc:docMk/>
            <pc:sldMk cId="1082924112" sldId="266"/>
            <ac:spMk id="20" creationId="{72CAE5C1-9A13-4174-B170-9D66BE7B9EAA}"/>
          </ac:spMkLst>
        </pc:spChg>
        <pc:spChg chg="add del">
          <ac:chgData name="sophiepribojac@outlook.com" userId="b3f6c7adafa9a035" providerId="LiveId" clId="{25DF075A-4934-48E4-8866-6EDF5B484FCC}" dt="2023-09-25T09:15:09.609" v="431" actId="26606"/>
          <ac:spMkLst>
            <pc:docMk/>
            <pc:sldMk cId="1082924112" sldId="266"/>
            <ac:spMk id="24" creationId="{3852AA7B-18D0-4DE7-9364-A11ECCD8AF33}"/>
          </ac:spMkLst>
        </pc:spChg>
        <pc:spChg chg="add del">
          <ac:chgData name="sophiepribojac@outlook.com" userId="b3f6c7adafa9a035" providerId="LiveId" clId="{25DF075A-4934-48E4-8866-6EDF5B484FCC}" dt="2023-09-25T09:15:10.485" v="433" actId="26606"/>
          <ac:spMkLst>
            <pc:docMk/>
            <pc:sldMk cId="1082924112" sldId="266"/>
            <ac:spMk id="26" creationId="{201C88F9-E440-45DE-A776-9609EB590BF5}"/>
          </ac:spMkLst>
        </pc:spChg>
        <pc:spChg chg="add del">
          <ac:chgData name="sophiepribojac@outlook.com" userId="b3f6c7adafa9a035" providerId="LiveId" clId="{25DF075A-4934-48E4-8866-6EDF5B484FCC}" dt="2023-09-25T09:15:12.176" v="435" actId="26606"/>
          <ac:spMkLst>
            <pc:docMk/>
            <pc:sldMk cId="1082924112" sldId="266"/>
            <ac:spMk id="28" creationId="{6570CC06-DB21-401C-BCF8-AAC5FF550D29}"/>
          </ac:spMkLst>
        </pc:spChg>
        <pc:spChg chg="add del">
          <ac:chgData name="sophiepribojac@outlook.com" userId="b3f6c7adafa9a035" providerId="LiveId" clId="{25DF075A-4934-48E4-8866-6EDF5B484FCC}" dt="2023-09-25T09:15:12.176" v="435" actId="26606"/>
          <ac:spMkLst>
            <pc:docMk/>
            <pc:sldMk cId="1082924112" sldId="266"/>
            <ac:spMk id="29" creationId="{15B998FC-4B98-4A07-B159-9E629180AF40}"/>
          </ac:spMkLst>
        </pc:spChg>
        <pc:spChg chg="add del">
          <ac:chgData name="sophiepribojac@outlook.com" userId="b3f6c7adafa9a035" providerId="LiveId" clId="{25DF075A-4934-48E4-8866-6EDF5B484FCC}" dt="2023-09-25T09:15:49.915" v="443" actId="26606"/>
          <ac:spMkLst>
            <pc:docMk/>
            <pc:sldMk cId="1082924112" sldId="266"/>
            <ac:spMk id="34" creationId="{398F3DEE-0E56-499F-AFAE-C2DA7C2C815B}"/>
          </ac:spMkLst>
        </pc:spChg>
        <pc:spChg chg="add del">
          <ac:chgData name="sophiepribojac@outlook.com" userId="b3f6c7adafa9a035" providerId="LiveId" clId="{25DF075A-4934-48E4-8866-6EDF5B484FCC}" dt="2023-09-25T09:15:49.915" v="443" actId="26606"/>
          <ac:spMkLst>
            <pc:docMk/>
            <pc:sldMk cId="1082924112" sldId="266"/>
            <ac:spMk id="35" creationId="{EBB65E49-5337-40E3-9DBD-146D14EA0739}"/>
          </ac:spMkLst>
        </pc:spChg>
        <pc:spChg chg="add del">
          <ac:chgData name="sophiepribojac@outlook.com" userId="b3f6c7adafa9a035" providerId="LiveId" clId="{25DF075A-4934-48E4-8866-6EDF5B484FCC}" dt="2023-09-25T09:15:49.915" v="443" actId="26606"/>
          <ac:spMkLst>
            <pc:docMk/>
            <pc:sldMk cId="1082924112" sldId="266"/>
            <ac:spMk id="36" creationId="{E859509F-94DC-4952-A3B5-1EFAA2F5242F}"/>
          </ac:spMkLst>
        </pc:spChg>
        <pc:spChg chg="add del">
          <ac:chgData name="sophiepribojac@outlook.com" userId="b3f6c7adafa9a035" providerId="LiveId" clId="{25DF075A-4934-48E4-8866-6EDF5B484FCC}" dt="2023-09-25T09:15:49.915" v="443" actId="26606"/>
          <ac:spMkLst>
            <pc:docMk/>
            <pc:sldMk cId="1082924112" sldId="266"/>
            <ac:spMk id="37" creationId="{6B1AF2CB-1EFE-4962-A8DC-2D3CE47362B5}"/>
          </ac:spMkLst>
        </pc:spChg>
        <pc:spChg chg="add del">
          <ac:chgData name="sophiepribojac@outlook.com" userId="b3f6c7adafa9a035" providerId="LiveId" clId="{25DF075A-4934-48E4-8866-6EDF5B484FCC}" dt="2023-09-25T09:15:49.915" v="443" actId="26606"/>
          <ac:spMkLst>
            <pc:docMk/>
            <pc:sldMk cId="1082924112" sldId="266"/>
            <ac:spMk id="38" creationId="{2232531E-9E20-48D1-A119-C05304D9E893}"/>
          </ac:spMkLst>
        </pc:spChg>
        <pc:spChg chg="add del">
          <ac:chgData name="sophiepribojac@outlook.com" userId="b3f6c7adafa9a035" providerId="LiveId" clId="{25DF075A-4934-48E4-8866-6EDF5B484FCC}" dt="2023-09-25T09:15:49.915" v="443" actId="26606"/>
          <ac:spMkLst>
            <pc:docMk/>
            <pc:sldMk cId="1082924112" sldId="266"/>
            <ac:spMk id="39" creationId="{17AA014B-79A8-4BEC-893F-423182880E21}"/>
          </ac:spMkLst>
        </pc:spChg>
        <pc:spChg chg="add del">
          <ac:chgData name="sophiepribojac@outlook.com" userId="b3f6c7adafa9a035" providerId="LiveId" clId="{25DF075A-4934-48E4-8866-6EDF5B484FCC}" dt="2023-09-25T09:15:49.744" v="442" actId="26606"/>
          <ac:spMkLst>
            <pc:docMk/>
            <pc:sldMk cId="1082924112" sldId="266"/>
            <ac:spMk id="44" creationId="{72018E1B-E0B9-4440-AFF3-4112E50A2763}"/>
          </ac:spMkLst>
        </pc:spChg>
        <pc:spChg chg="add del">
          <ac:chgData name="sophiepribojac@outlook.com" userId="b3f6c7adafa9a035" providerId="LiveId" clId="{25DF075A-4934-48E4-8866-6EDF5B484FCC}" dt="2023-09-25T09:16:22.171" v="449" actId="26606"/>
          <ac:spMkLst>
            <pc:docMk/>
            <pc:sldMk cId="1082924112" sldId="266"/>
            <ac:spMk id="51" creationId="{D3FEFB99-DF02-4074-979F-B369C314FF86}"/>
          </ac:spMkLst>
        </pc:spChg>
        <pc:spChg chg="add del">
          <ac:chgData name="sophiepribojac@outlook.com" userId="b3f6c7adafa9a035" providerId="LiveId" clId="{25DF075A-4934-48E4-8866-6EDF5B484FCC}" dt="2023-09-25T09:16:22.013" v="448" actId="26606"/>
          <ac:spMkLst>
            <pc:docMk/>
            <pc:sldMk cId="1082924112" sldId="266"/>
            <ac:spMk id="73" creationId="{D3FEFB99-DF02-4074-979F-B369C314FF86}"/>
          </ac:spMkLst>
        </pc:spChg>
        <pc:spChg chg="add del">
          <ac:chgData name="sophiepribojac@outlook.com" userId="b3f6c7adafa9a035" providerId="LiveId" clId="{25DF075A-4934-48E4-8866-6EDF5B484FCC}" dt="2023-09-25T09:36:33.247" v="1040" actId="26606"/>
          <ac:spMkLst>
            <pc:docMk/>
            <pc:sldMk cId="1082924112" sldId="266"/>
            <ac:spMk id="99" creationId="{398F3DEE-0E56-499F-AFAE-C2DA7C2C815B}"/>
          </ac:spMkLst>
        </pc:spChg>
        <pc:spChg chg="add del">
          <ac:chgData name="sophiepribojac@outlook.com" userId="b3f6c7adafa9a035" providerId="LiveId" clId="{25DF075A-4934-48E4-8866-6EDF5B484FCC}" dt="2023-09-25T09:36:33.247" v="1040" actId="26606"/>
          <ac:spMkLst>
            <pc:docMk/>
            <pc:sldMk cId="1082924112" sldId="266"/>
            <ac:spMk id="100" creationId="{EBB65E49-5337-40E3-9DBD-146D14EA0739}"/>
          </ac:spMkLst>
        </pc:spChg>
        <pc:spChg chg="add del">
          <ac:chgData name="sophiepribojac@outlook.com" userId="b3f6c7adafa9a035" providerId="LiveId" clId="{25DF075A-4934-48E4-8866-6EDF5B484FCC}" dt="2023-09-25T09:36:33.247" v="1040" actId="26606"/>
          <ac:spMkLst>
            <pc:docMk/>
            <pc:sldMk cId="1082924112" sldId="266"/>
            <ac:spMk id="101" creationId="{E859509F-94DC-4952-A3B5-1EFAA2F5242F}"/>
          </ac:spMkLst>
        </pc:spChg>
        <pc:spChg chg="add del">
          <ac:chgData name="sophiepribojac@outlook.com" userId="b3f6c7adafa9a035" providerId="LiveId" clId="{25DF075A-4934-48E4-8866-6EDF5B484FCC}" dt="2023-09-25T09:36:33.247" v="1040" actId="26606"/>
          <ac:spMkLst>
            <pc:docMk/>
            <pc:sldMk cId="1082924112" sldId="266"/>
            <ac:spMk id="102" creationId="{6B1AF2CB-1EFE-4962-A8DC-2D3CE47362B5}"/>
          </ac:spMkLst>
        </pc:spChg>
        <pc:spChg chg="add del">
          <ac:chgData name="sophiepribojac@outlook.com" userId="b3f6c7adafa9a035" providerId="LiveId" clId="{25DF075A-4934-48E4-8866-6EDF5B484FCC}" dt="2023-09-25T09:36:33.247" v="1040" actId="26606"/>
          <ac:spMkLst>
            <pc:docMk/>
            <pc:sldMk cId="1082924112" sldId="266"/>
            <ac:spMk id="103" creationId="{2232531E-9E20-48D1-A119-C05304D9E893}"/>
          </ac:spMkLst>
        </pc:spChg>
        <pc:spChg chg="add del">
          <ac:chgData name="sophiepribojac@outlook.com" userId="b3f6c7adafa9a035" providerId="LiveId" clId="{25DF075A-4934-48E4-8866-6EDF5B484FCC}" dt="2023-09-25T09:36:33.247" v="1040" actId="26606"/>
          <ac:spMkLst>
            <pc:docMk/>
            <pc:sldMk cId="1082924112" sldId="266"/>
            <ac:spMk id="104" creationId="{17AA014B-79A8-4BEC-893F-423182880E21}"/>
          </ac:spMkLst>
        </pc:spChg>
        <pc:spChg chg="add del">
          <ac:chgData name="sophiepribojac@outlook.com" userId="b3f6c7adafa9a035" providerId="LiveId" clId="{25DF075A-4934-48E4-8866-6EDF5B484FCC}" dt="2023-09-25T13:17:06.344" v="2058"/>
          <ac:spMkLst>
            <pc:docMk/>
            <pc:sldMk cId="1082924112" sldId="266"/>
            <ac:spMk id="109" creationId="{657F69E0-C4B0-4BEC-A689-4F8D877F05D4}"/>
          </ac:spMkLst>
        </pc:spChg>
        <pc:spChg chg="add del">
          <ac:chgData name="sophiepribojac@outlook.com" userId="b3f6c7adafa9a035" providerId="LiveId" clId="{25DF075A-4934-48E4-8866-6EDF5B484FCC}" dt="2023-09-25T13:17:06.344" v="2058"/>
          <ac:spMkLst>
            <pc:docMk/>
            <pc:sldMk cId="1082924112" sldId="266"/>
            <ac:spMk id="111" creationId="{9F6380B4-6A1C-481E-8408-B4E6C75B9B81}"/>
          </ac:spMkLst>
        </pc:spChg>
        <pc:grpChg chg="add del">
          <ac:chgData name="sophiepribojac@outlook.com" userId="b3f6c7adafa9a035" providerId="LiveId" clId="{25DF075A-4934-48E4-8866-6EDF5B484FCC}" dt="2023-09-25T09:15:14.773" v="437" actId="26606"/>
          <ac:grpSpMkLst>
            <pc:docMk/>
            <pc:sldMk cId="1082924112" sldId="266"/>
            <ac:grpSpMk id="31" creationId="{7864CD3D-6F45-794A-6C64-95CE88E00336}"/>
          </ac:grpSpMkLst>
        </pc:grpChg>
        <pc:grpChg chg="add del">
          <ac:chgData name="sophiepribojac@outlook.com" userId="b3f6c7adafa9a035" providerId="LiveId" clId="{25DF075A-4934-48E4-8866-6EDF5B484FCC}" dt="2023-09-25T09:16:22.171" v="449" actId="26606"/>
          <ac:grpSpMkLst>
            <pc:docMk/>
            <pc:sldMk cId="1082924112" sldId="266"/>
            <ac:grpSpMk id="46" creationId="{B690E963-1C95-47AD-B5D6-1D75F938E1C6}"/>
          </ac:grpSpMkLst>
        </pc:grpChg>
        <pc:grpChg chg="add del">
          <ac:chgData name="sophiepribojac@outlook.com" userId="b3f6c7adafa9a035" providerId="LiveId" clId="{25DF075A-4934-48E4-8866-6EDF5B484FCC}" dt="2023-09-25T09:16:22.171" v="449" actId="26606"/>
          <ac:grpSpMkLst>
            <pc:docMk/>
            <pc:sldMk cId="1082924112" sldId="266"/>
            <ac:grpSpMk id="52" creationId="{87C3F845-7B24-47B8-BBCC-83DE18E7F806}"/>
          </ac:grpSpMkLst>
        </pc:grpChg>
        <pc:grpChg chg="add del">
          <ac:chgData name="sophiepribojac@outlook.com" userId="b3f6c7adafa9a035" providerId="LiveId" clId="{25DF075A-4934-48E4-8866-6EDF5B484FCC}" dt="2023-09-25T09:16:22.171" v="449" actId="26606"/>
          <ac:grpSpMkLst>
            <pc:docMk/>
            <pc:sldMk cId="1082924112" sldId="266"/>
            <ac:grpSpMk id="58" creationId="{C6B2BFE7-4789-415B-95EB-14492FB3B9C7}"/>
          </ac:grpSpMkLst>
        </pc:grpChg>
        <pc:grpChg chg="add del">
          <ac:chgData name="sophiepribojac@outlook.com" userId="b3f6c7adafa9a035" providerId="LiveId" clId="{25DF075A-4934-48E4-8866-6EDF5B484FCC}" dt="2023-09-25T09:16:22.171" v="449" actId="26606"/>
          <ac:grpSpMkLst>
            <pc:docMk/>
            <pc:sldMk cId="1082924112" sldId="266"/>
            <ac:grpSpMk id="64" creationId="{0DC820FB-3E5D-48EF-AA5B-E98F01857140}"/>
          </ac:grpSpMkLst>
        </pc:grpChg>
        <pc:grpChg chg="add del">
          <ac:chgData name="sophiepribojac@outlook.com" userId="b3f6c7adafa9a035" providerId="LiveId" clId="{25DF075A-4934-48E4-8866-6EDF5B484FCC}" dt="2023-09-25T09:16:22.013" v="448" actId="26606"/>
          <ac:grpSpMkLst>
            <pc:docMk/>
            <pc:sldMk cId="1082924112" sldId="266"/>
            <ac:grpSpMk id="75" creationId="{B690E963-1C95-47AD-B5D6-1D75F938E1C6}"/>
          </ac:grpSpMkLst>
        </pc:grpChg>
        <pc:grpChg chg="add del">
          <ac:chgData name="sophiepribojac@outlook.com" userId="b3f6c7adafa9a035" providerId="LiveId" clId="{25DF075A-4934-48E4-8866-6EDF5B484FCC}" dt="2023-09-25T09:16:22.013" v="448" actId="26606"/>
          <ac:grpSpMkLst>
            <pc:docMk/>
            <pc:sldMk cId="1082924112" sldId="266"/>
            <ac:grpSpMk id="81" creationId="{87C3F845-7B24-47B8-BBCC-83DE18E7F806}"/>
          </ac:grpSpMkLst>
        </pc:grpChg>
        <pc:grpChg chg="add del">
          <ac:chgData name="sophiepribojac@outlook.com" userId="b3f6c7adafa9a035" providerId="LiveId" clId="{25DF075A-4934-48E4-8866-6EDF5B484FCC}" dt="2023-09-25T09:16:22.013" v="448" actId="26606"/>
          <ac:grpSpMkLst>
            <pc:docMk/>
            <pc:sldMk cId="1082924112" sldId="266"/>
            <ac:grpSpMk id="87" creationId="{C6B2BFE7-4789-415B-95EB-14492FB3B9C7}"/>
          </ac:grpSpMkLst>
        </pc:grpChg>
        <pc:grpChg chg="add del">
          <ac:chgData name="sophiepribojac@outlook.com" userId="b3f6c7adafa9a035" providerId="LiveId" clId="{25DF075A-4934-48E4-8866-6EDF5B484FCC}" dt="2023-09-25T09:16:22.013" v="448" actId="26606"/>
          <ac:grpSpMkLst>
            <pc:docMk/>
            <pc:sldMk cId="1082924112" sldId="266"/>
            <ac:grpSpMk id="93" creationId="{0DC820FB-3E5D-48EF-AA5B-E98F01857140}"/>
          </ac:grpSpMkLst>
        </pc:grpChg>
        <pc:picChg chg="del mod ord">
          <ac:chgData name="sophiepribojac@outlook.com" userId="b3f6c7adafa9a035" providerId="LiveId" clId="{25DF075A-4934-48E4-8866-6EDF5B484FCC}" dt="2023-09-25T09:36:21.958" v="1037" actId="478"/>
          <ac:picMkLst>
            <pc:docMk/>
            <pc:sldMk cId="1082924112" sldId="266"/>
            <ac:picMk id="5" creationId="{C779E9F7-0ABC-C054-99E8-C2F2A28BAAE4}"/>
          </ac:picMkLst>
        </pc:picChg>
        <pc:picChg chg="mod ord">
          <ac:chgData name="sophiepribojac@outlook.com" userId="b3f6c7adafa9a035" providerId="LiveId" clId="{25DF075A-4934-48E4-8866-6EDF5B484FCC}" dt="2023-09-25T13:18:53.059" v="2305" actId="26606"/>
          <ac:picMkLst>
            <pc:docMk/>
            <pc:sldMk cId="1082924112" sldId="266"/>
            <ac:picMk id="9" creationId="{7736066F-1D02-2DDD-FC83-F20515973E64}"/>
          </ac:picMkLst>
        </pc:picChg>
        <pc:picChg chg="del mod ord">
          <ac:chgData name="sophiepribojac@outlook.com" userId="b3f6c7adafa9a035" providerId="LiveId" clId="{25DF075A-4934-48E4-8866-6EDF5B484FCC}" dt="2023-09-25T09:36:31.231" v="1039" actId="478"/>
          <ac:picMkLst>
            <pc:docMk/>
            <pc:sldMk cId="1082924112" sldId="266"/>
            <ac:picMk id="11" creationId="{648514A6-DBCE-1104-568E-3754830EACD8}"/>
          </ac:picMkLst>
        </pc:picChg>
        <pc:picChg chg="del mod ord">
          <ac:chgData name="sophiepribojac@outlook.com" userId="b3f6c7adafa9a035" providerId="LiveId" clId="{25DF075A-4934-48E4-8866-6EDF5B484FCC}" dt="2023-09-25T09:36:28.985" v="1038" actId="478"/>
          <ac:picMkLst>
            <pc:docMk/>
            <pc:sldMk cId="1082924112" sldId="266"/>
            <ac:picMk id="13" creationId="{5416019A-B199-A348-B11B-90FBC8900782}"/>
          </ac:picMkLst>
        </pc:picChg>
        <pc:picChg chg="add del">
          <ac:chgData name="sophiepribojac@outlook.com" userId="b3f6c7adafa9a035" providerId="LiveId" clId="{25DF075A-4934-48E4-8866-6EDF5B484FCC}" dt="2023-09-25T09:15:09.609" v="431" actId="26606"/>
          <ac:picMkLst>
            <pc:docMk/>
            <pc:sldMk cId="1082924112" sldId="266"/>
            <ac:picMk id="22" creationId="{162D4572-9A7D-4F5C-8592-71CEDD98A2E7}"/>
          </ac:picMkLst>
        </pc:picChg>
      </pc:sldChg>
      <pc:sldChg chg="modSp add mod">
        <pc:chgData name="sophiepribojac@outlook.com" userId="b3f6c7adafa9a035" providerId="LiveId" clId="{25DF075A-4934-48E4-8866-6EDF5B484FCC}" dt="2023-09-25T13:35:04.003" v="2600" actId="12788"/>
        <pc:sldMkLst>
          <pc:docMk/>
          <pc:sldMk cId="210549220" sldId="267"/>
        </pc:sldMkLst>
        <pc:spChg chg="mod">
          <ac:chgData name="sophiepribojac@outlook.com" userId="b3f6c7adafa9a035" providerId="LiveId" clId="{25DF075A-4934-48E4-8866-6EDF5B484FCC}" dt="2023-09-25T13:35:04.003" v="2600" actId="12788"/>
          <ac:spMkLst>
            <pc:docMk/>
            <pc:sldMk cId="210549220" sldId="267"/>
            <ac:spMk id="2" creationId="{A8E1B542-20FA-9823-C92C-D3E38535717A}"/>
          </ac:spMkLst>
        </pc:spChg>
      </pc:sldChg>
      <pc:sldChg chg="modSp add mod">
        <pc:chgData name="sophiepribojac@outlook.com" userId="b3f6c7adafa9a035" providerId="LiveId" clId="{25DF075A-4934-48E4-8866-6EDF5B484FCC}" dt="2023-09-25T13:35:12.433" v="2602" actId="122"/>
        <pc:sldMkLst>
          <pc:docMk/>
          <pc:sldMk cId="2393746277" sldId="268"/>
        </pc:sldMkLst>
        <pc:spChg chg="mod">
          <ac:chgData name="sophiepribojac@outlook.com" userId="b3f6c7adafa9a035" providerId="LiveId" clId="{25DF075A-4934-48E4-8866-6EDF5B484FCC}" dt="2023-09-25T13:35:12.433" v="2602" actId="122"/>
          <ac:spMkLst>
            <pc:docMk/>
            <pc:sldMk cId="2393746277" sldId="268"/>
            <ac:spMk id="2" creationId="{C09FAF54-9292-C58F-FB36-C53053D6C854}"/>
          </ac:spMkLst>
        </pc:spChg>
      </pc:sldChg>
      <pc:sldChg chg="addSp delSp modSp add mod setBg delDesignElem">
        <pc:chgData name="sophiepribojac@outlook.com" userId="b3f6c7adafa9a035" providerId="LiveId" clId="{25DF075A-4934-48E4-8866-6EDF5B484FCC}" dt="2023-09-25T13:35:22.823" v="2603" actId="122"/>
        <pc:sldMkLst>
          <pc:docMk/>
          <pc:sldMk cId="4276650455" sldId="269"/>
        </pc:sldMkLst>
        <pc:spChg chg="mod">
          <ac:chgData name="sophiepribojac@outlook.com" userId="b3f6c7adafa9a035" providerId="LiveId" clId="{25DF075A-4934-48E4-8866-6EDF5B484FCC}" dt="2023-09-25T13:35:22.823" v="2603" actId="122"/>
          <ac:spMkLst>
            <pc:docMk/>
            <pc:sldMk cId="4276650455" sldId="269"/>
            <ac:spMk id="2" creationId="{B1D17A9E-8A0B-EE34-5BFF-C48FB9908090}"/>
          </ac:spMkLst>
        </pc:spChg>
        <pc:spChg chg="add del">
          <ac:chgData name="sophiepribojac@outlook.com" userId="b3f6c7adafa9a035" providerId="LiveId" clId="{25DF075A-4934-48E4-8866-6EDF5B484FCC}" dt="2023-09-25T09:46:56.900" v="1200" actId="26606"/>
          <ac:spMkLst>
            <pc:docMk/>
            <pc:sldMk cId="4276650455" sldId="269"/>
            <ac:spMk id="12" creationId="{78BA5F19-D5E1-4ECC-BEC2-DF7AEDFD7C50}"/>
          </ac:spMkLst>
        </pc:spChg>
        <pc:spChg chg="add del">
          <ac:chgData name="sophiepribojac@outlook.com" userId="b3f6c7adafa9a035" providerId="LiveId" clId="{25DF075A-4934-48E4-8866-6EDF5B484FCC}" dt="2023-09-25T09:46:56.900" v="1200" actId="26606"/>
          <ac:spMkLst>
            <pc:docMk/>
            <pc:sldMk cId="4276650455" sldId="269"/>
            <ac:spMk id="14" creationId="{BB4D578A-F2C4-4EA9-A811-B48E66D63696}"/>
          </ac:spMkLst>
        </pc:spChg>
        <pc:spChg chg="add del">
          <ac:chgData name="sophiepribojac@outlook.com" userId="b3f6c7adafa9a035" providerId="LiveId" clId="{25DF075A-4934-48E4-8866-6EDF5B484FCC}" dt="2023-09-25T13:17:06.344" v="2058"/>
          <ac:spMkLst>
            <pc:docMk/>
            <pc:sldMk cId="4276650455" sldId="269"/>
            <ac:spMk id="19" creationId="{78BA5F19-D5E1-4ECC-BEC2-DF7AEDFD7C50}"/>
          </ac:spMkLst>
        </pc:spChg>
        <pc:spChg chg="add del">
          <ac:chgData name="sophiepribojac@outlook.com" userId="b3f6c7adafa9a035" providerId="LiveId" clId="{25DF075A-4934-48E4-8866-6EDF5B484FCC}" dt="2023-09-25T13:17:06.344" v="2058"/>
          <ac:spMkLst>
            <pc:docMk/>
            <pc:sldMk cId="4276650455" sldId="269"/>
            <ac:spMk id="21" creationId="{50CC88A9-A661-4C48-866E-8734E51140B1}"/>
          </ac:spMkLst>
        </pc:spChg>
        <pc:spChg chg="add del">
          <ac:chgData name="sophiepribojac@outlook.com" userId="b3f6c7adafa9a035" providerId="LiveId" clId="{25DF075A-4934-48E4-8866-6EDF5B484FCC}" dt="2023-09-25T13:17:06.344" v="2058"/>
          <ac:spMkLst>
            <pc:docMk/>
            <pc:sldMk cId="4276650455" sldId="269"/>
            <ac:spMk id="23" creationId="{CFDF195F-784B-4D00-8C92-6FC1B0499EA1}"/>
          </ac:spMkLst>
        </pc:spChg>
        <pc:picChg chg="mod ord">
          <ac:chgData name="sophiepribojac@outlook.com" userId="b3f6c7adafa9a035" providerId="LiveId" clId="{25DF075A-4934-48E4-8866-6EDF5B484FCC}" dt="2023-09-25T09:47:18.041" v="1208" actId="14100"/>
          <ac:picMkLst>
            <pc:docMk/>
            <pc:sldMk cId="4276650455" sldId="269"/>
            <ac:picMk id="5" creationId="{70D95C37-1A8C-1B1E-7EF8-7B379BF3783E}"/>
          </ac:picMkLst>
        </pc:picChg>
        <pc:picChg chg="mod">
          <ac:chgData name="sophiepribojac@outlook.com" userId="b3f6c7adafa9a035" providerId="LiveId" clId="{25DF075A-4934-48E4-8866-6EDF5B484FCC}" dt="2023-09-25T09:47:29.710" v="1213" actId="1035"/>
          <ac:picMkLst>
            <pc:docMk/>
            <pc:sldMk cId="4276650455" sldId="269"/>
            <ac:picMk id="7" creationId="{DB773036-9C5A-7AEB-E1C3-8DB5694FA6E7}"/>
          </ac:picMkLst>
        </pc:picChg>
      </pc:sldChg>
      <pc:sldChg chg="addSp delSp modSp new mod ord setBg modClrScheme delDesignElem chgLayout">
        <pc:chgData name="sophiepribojac@outlook.com" userId="b3f6c7adafa9a035" providerId="LiveId" clId="{25DF075A-4934-48E4-8866-6EDF5B484FCC}" dt="2023-09-25T13:18:45.977" v="2304" actId="26606"/>
        <pc:sldMkLst>
          <pc:docMk/>
          <pc:sldMk cId="2780928163" sldId="270"/>
        </pc:sldMkLst>
        <pc:spChg chg="del mod ord">
          <ac:chgData name="sophiepribojac@outlook.com" userId="b3f6c7adafa9a035" providerId="LiveId" clId="{25DF075A-4934-48E4-8866-6EDF5B484FCC}" dt="2023-09-25T09:23:35.082" v="631" actId="700"/>
          <ac:spMkLst>
            <pc:docMk/>
            <pc:sldMk cId="2780928163" sldId="270"/>
            <ac:spMk id="2" creationId="{952670C6-8F69-6476-9907-3A90AE1FF97B}"/>
          </ac:spMkLst>
        </pc:spChg>
        <pc:spChg chg="del mod ord">
          <ac:chgData name="sophiepribojac@outlook.com" userId="b3f6c7adafa9a035" providerId="LiveId" clId="{25DF075A-4934-48E4-8866-6EDF5B484FCC}" dt="2023-09-25T09:23:35.082" v="631" actId="700"/>
          <ac:spMkLst>
            <pc:docMk/>
            <pc:sldMk cId="2780928163" sldId="270"/>
            <ac:spMk id="3" creationId="{39D0D6C5-DEEC-9BC0-B194-5A586EFB27F8}"/>
          </ac:spMkLst>
        </pc:spChg>
        <pc:spChg chg="add mod ord">
          <ac:chgData name="sophiepribojac@outlook.com" userId="b3f6c7adafa9a035" providerId="LiveId" clId="{25DF075A-4934-48E4-8866-6EDF5B484FCC}" dt="2023-09-25T13:18:45.977" v="2304" actId="26606"/>
          <ac:spMkLst>
            <pc:docMk/>
            <pc:sldMk cId="2780928163" sldId="270"/>
            <ac:spMk id="4" creationId="{46056BD5-59A5-29F5-D707-6066F542E54B}"/>
          </ac:spMkLst>
        </pc:spChg>
        <pc:spChg chg="add del mod ord">
          <ac:chgData name="sophiepribojac@outlook.com" userId="b3f6c7adafa9a035" providerId="LiveId" clId="{25DF075A-4934-48E4-8866-6EDF5B484FCC}" dt="2023-09-25T09:24:03.755" v="733" actId="478"/>
          <ac:spMkLst>
            <pc:docMk/>
            <pc:sldMk cId="2780928163" sldId="270"/>
            <ac:spMk id="5" creationId="{927C1EA8-CF44-5633-C115-3672698B1FE6}"/>
          </ac:spMkLst>
        </pc:spChg>
        <pc:spChg chg="add del">
          <ac:chgData name="sophiepribojac@outlook.com" userId="b3f6c7adafa9a035" providerId="LiveId" clId="{25DF075A-4934-48E4-8866-6EDF5B484FCC}" dt="2023-09-25T09:24:24.837" v="735" actId="26606"/>
          <ac:spMkLst>
            <pc:docMk/>
            <pc:sldMk cId="2780928163" sldId="270"/>
            <ac:spMk id="10" creationId="{C1DD1A8A-57D5-4A81-AD04-532B043C5611}"/>
          </ac:spMkLst>
        </pc:spChg>
        <pc:spChg chg="add del">
          <ac:chgData name="sophiepribojac@outlook.com" userId="b3f6c7adafa9a035" providerId="LiveId" clId="{25DF075A-4934-48E4-8866-6EDF5B484FCC}" dt="2023-09-25T09:24:24.837" v="735" actId="26606"/>
          <ac:spMkLst>
            <pc:docMk/>
            <pc:sldMk cId="2780928163" sldId="270"/>
            <ac:spMk id="12" creationId="{007891EC-4501-44ED-A8C8-B11B6DB767AB}"/>
          </ac:spMkLst>
        </pc:spChg>
        <pc:spChg chg="add del">
          <ac:chgData name="sophiepribojac@outlook.com" userId="b3f6c7adafa9a035" providerId="LiveId" clId="{25DF075A-4934-48E4-8866-6EDF5B484FCC}" dt="2023-09-25T09:24:25.946" v="737" actId="26606"/>
          <ac:spMkLst>
            <pc:docMk/>
            <pc:sldMk cId="2780928163" sldId="270"/>
            <ac:spMk id="14" creationId="{7D9D36D6-2AC5-46A1-A849-4C82D5264A3A}"/>
          </ac:spMkLst>
        </pc:spChg>
        <pc:spChg chg="add del">
          <ac:chgData name="sophiepribojac@outlook.com" userId="b3f6c7adafa9a035" providerId="LiveId" clId="{25DF075A-4934-48E4-8866-6EDF5B484FCC}" dt="2023-09-25T09:36:01.487" v="1035" actId="26606"/>
          <ac:spMkLst>
            <pc:docMk/>
            <pc:sldMk cId="2780928163" sldId="270"/>
            <ac:spMk id="17" creationId="{C1DD1A8A-57D5-4A81-AD04-532B043C5611}"/>
          </ac:spMkLst>
        </pc:spChg>
        <pc:spChg chg="add del">
          <ac:chgData name="sophiepribojac@outlook.com" userId="b3f6c7adafa9a035" providerId="LiveId" clId="{25DF075A-4934-48E4-8866-6EDF5B484FCC}" dt="2023-09-25T09:36:01.487" v="1035" actId="26606"/>
          <ac:spMkLst>
            <pc:docMk/>
            <pc:sldMk cId="2780928163" sldId="270"/>
            <ac:spMk id="19" creationId="{007891EC-4501-44ED-A8C8-B11B6DB767AB}"/>
          </ac:spMkLst>
        </pc:spChg>
        <pc:spChg chg="add">
          <ac:chgData name="sophiepribojac@outlook.com" userId="b3f6c7adafa9a035" providerId="LiveId" clId="{25DF075A-4934-48E4-8866-6EDF5B484FCC}" dt="2023-09-25T13:18:45.977" v="2304" actId="26606"/>
          <ac:spMkLst>
            <pc:docMk/>
            <pc:sldMk cId="2780928163" sldId="270"/>
            <ac:spMk id="23" creationId="{C1DD1A8A-57D5-4A81-AD04-532B043C5611}"/>
          </ac:spMkLst>
        </pc:spChg>
        <pc:spChg chg="add del">
          <ac:chgData name="sophiepribojac@outlook.com" userId="b3f6c7adafa9a035" providerId="LiveId" clId="{25DF075A-4934-48E4-8866-6EDF5B484FCC}" dt="2023-09-25T13:17:06.344" v="2058"/>
          <ac:spMkLst>
            <pc:docMk/>
            <pc:sldMk cId="2780928163" sldId="270"/>
            <ac:spMk id="24" creationId="{657F69E0-C4B0-4BEC-A689-4F8D877F05D4}"/>
          </ac:spMkLst>
        </pc:spChg>
        <pc:spChg chg="add">
          <ac:chgData name="sophiepribojac@outlook.com" userId="b3f6c7adafa9a035" providerId="LiveId" clId="{25DF075A-4934-48E4-8866-6EDF5B484FCC}" dt="2023-09-25T13:18:45.977" v="2304" actId="26606"/>
          <ac:spMkLst>
            <pc:docMk/>
            <pc:sldMk cId="2780928163" sldId="270"/>
            <ac:spMk id="25" creationId="{007891EC-4501-44ED-A8C8-B11B6DB767AB}"/>
          </ac:spMkLst>
        </pc:spChg>
        <pc:spChg chg="add del">
          <ac:chgData name="sophiepribojac@outlook.com" userId="b3f6c7adafa9a035" providerId="LiveId" clId="{25DF075A-4934-48E4-8866-6EDF5B484FCC}" dt="2023-09-25T13:17:06.344" v="2058"/>
          <ac:spMkLst>
            <pc:docMk/>
            <pc:sldMk cId="2780928163" sldId="270"/>
            <ac:spMk id="26" creationId="{9F6380B4-6A1C-481E-8408-B4E6C75B9B81}"/>
          </ac:spMkLst>
        </pc:spChg>
        <pc:picChg chg="add del">
          <ac:chgData name="sophiepribojac@outlook.com" userId="b3f6c7adafa9a035" providerId="LiveId" clId="{25DF075A-4934-48E4-8866-6EDF5B484FCC}" dt="2023-09-25T09:24:24.837" v="735" actId="26606"/>
          <ac:picMkLst>
            <pc:docMk/>
            <pc:sldMk cId="2780928163" sldId="270"/>
            <ac:picMk id="6" creationId="{324F6B2A-B287-A38D-625C-156ABC9940A3}"/>
          </ac:picMkLst>
        </pc:picChg>
        <pc:picChg chg="add del">
          <ac:chgData name="sophiepribojac@outlook.com" userId="b3f6c7adafa9a035" providerId="LiveId" clId="{25DF075A-4934-48E4-8866-6EDF5B484FCC}" dt="2023-09-25T09:24:25.946" v="737" actId="26606"/>
          <ac:picMkLst>
            <pc:docMk/>
            <pc:sldMk cId="2780928163" sldId="270"/>
            <ac:picMk id="15" creationId="{599D2457-F688-2EF5-4CAE-1F61C764BAAD}"/>
          </ac:picMkLst>
        </pc:picChg>
        <pc:picChg chg="add mod">
          <ac:chgData name="sophiepribojac@outlook.com" userId="b3f6c7adafa9a035" providerId="LiveId" clId="{25DF075A-4934-48E4-8866-6EDF5B484FCC}" dt="2023-09-25T13:18:45.977" v="2304" actId="26606"/>
          <ac:picMkLst>
            <pc:docMk/>
            <pc:sldMk cId="2780928163" sldId="270"/>
            <ac:picMk id="18" creationId="{324F6B2A-B287-A38D-625C-156ABC9940A3}"/>
          </ac:picMkLst>
        </pc:picChg>
      </pc:sldChg>
      <pc:sldChg chg="addSp delSp modSp add mod setBg delDesignElem">
        <pc:chgData name="sophiepribojac@outlook.com" userId="b3f6c7adafa9a035" providerId="LiveId" clId="{25DF075A-4934-48E4-8866-6EDF5B484FCC}" dt="2023-09-25T13:18:32.857" v="2290" actId="27636"/>
        <pc:sldMkLst>
          <pc:docMk/>
          <pc:sldMk cId="0" sldId="271"/>
        </pc:sldMkLst>
        <pc:spChg chg="mod ord">
          <ac:chgData name="sophiepribojac@outlook.com" userId="b3f6c7adafa9a035" providerId="LiveId" clId="{25DF075A-4934-48E4-8866-6EDF5B484FCC}" dt="2023-09-25T13:18:32.857" v="2290" actId="27636"/>
          <ac:spMkLst>
            <pc:docMk/>
            <pc:sldMk cId="0" sldId="271"/>
            <ac:spMk id="97" creationId="{00000000-0000-0000-0000-000000000000}"/>
          </ac:spMkLst>
        </pc:spChg>
        <pc:spChg chg="add del">
          <ac:chgData name="sophiepribojac@outlook.com" userId="b3f6c7adafa9a035" providerId="LiveId" clId="{25DF075A-4934-48E4-8866-6EDF5B484FCC}" dt="2023-09-25T13:17:06.344" v="2058"/>
          <ac:spMkLst>
            <pc:docMk/>
            <pc:sldMk cId="0" sldId="271"/>
            <ac:spMk id="102" creationId="{0E91F5CA-B392-444C-88E3-BF5BAAEBDEB0}"/>
          </ac:spMkLst>
        </pc:spChg>
        <pc:spChg chg="add del">
          <ac:chgData name="sophiepribojac@outlook.com" userId="b3f6c7adafa9a035" providerId="LiveId" clId="{25DF075A-4934-48E4-8866-6EDF5B484FCC}" dt="2023-09-25T13:17:06.344" v="2058"/>
          <ac:spMkLst>
            <pc:docMk/>
            <pc:sldMk cId="0" sldId="271"/>
            <ac:spMk id="104" creationId="{DFCA2118-59A2-4310-A4B2-F2CBA821E842}"/>
          </ac:spMkLst>
        </pc:spChg>
        <pc:picChg chg="mod">
          <ac:chgData name="sophiepribojac@outlook.com" userId="b3f6c7adafa9a035" providerId="LiveId" clId="{25DF075A-4934-48E4-8866-6EDF5B484FCC}" dt="2023-09-25T09:31:01.604" v="908" actId="26606"/>
          <ac:picMkLst>
            <pc:docMk/>
            <pc:sldMk cId="0" sldId="271"/>
            <ac:picMk id="95" creationId="{00000000-0000-0000-0000-000000000000}"/>
          </ac:picMkLst>
        </pc:picChg>
      </pc:sldChg>
      <pc:sldChg chg="new del">
        <pc:chgData name="sophiepribojac@outlook.com" userId="b3f6c7adafa9a035" providerId="LiveId" clId="{25DF075A-4934-48E4-8866-6EDF5B484FCC}" dt="2023-09-25T09:23:25.839" v="630" actId="680"/>
        <pc:sldMkLst>
          <pc:docMk/>
          <pc:sldMk cId="124565302" sldId="271"/>
        </pc:sldMkLst>
      </pc:sldChg>
      <pc:sldChg chg="addSp delSp modSp add mod setBg modClrScheme delDesignElem chgLayout">
        <pc:chgData name="sophiepribojac@outlook.com" userId="b3f6c7adafa9a035" providerId="LiveId" clId="{25DF075A-4934-48E4-8866-6EDF5B484FCC}" dt="2023-09-25T13:36:27.731" v="2624" actId="12788"/>
        <pc:sldMkLst>
          <pc:docMk/>
          <pc:sldMk cId="0" sldId="272"/>
        </pc:sldMkLst>
        <pc:spChg chg="add mod ord">
          <ac:chgData name="sophiepribojac@outlook.com" userId="b3f6c7adafa9a035" providerId="LiveId" clId="{25DF075A-4934-48E4-8866-6EDF5B484FCC}" dt="2023-09-25T13:36:27.731" v="2624" actId="12788"/>
          <ac:spMkLst>
            <pc:docMk/>
            <pc:sldMk cId="0" sldId="272"/>
            <ac:spMk id="2" creationId="{2EF482DE-A305-140C-AA60-3E5ACBBE444B}"/>
          </ac:spMkLst>
        </pc:spChg>
        <pc:spChg chg="add del mod ord">
          <ac:chgData name="sophiepribojac@outlook.com" userId="b3f6c7adafa9a035" providerId="LiveId" clId="{25DF075A-4934-48E4-8866-6EDF5B484FCC}" dt="2023-09-25T09:32:39.398" v="976" actId="478"/>
          <ac:spMkLst>
            <pc:docMk/>
            <pc:sldMk cId="0" sldId="272"/>
            <ac:spMk id="3" creationId="{F4BBD47A-D6C1-8ECC-4EFB-572573F884F8}"/>
          </ac:spMkLst>
        </pc:spChg>
        <pc:spChg chg="add mod ord">
          <ac:chgData name="sophiepribojac@outlook.com" userId="b3f6c7adafa9a035" providerId="LiveId" clId="{25DF075A-4934-48E4-8866-6EDF5B484FCC}" dt="2023-09-25T09:39:57.583" v="1076" actId="14100"/>
          <ac:spMkLst>
            <pc:docMk/>
            <pc:sldMk cId="0" sldId="272"/>
            <ac:spMk id="4" creationId="{5061C926-2890-A0F4-85CC-4D27C2BAD31D}"/>
          </ac:spMkLst>
        </pc:spChg>
        <pc:spChg chg="del">
          <ac:chgData name="sophiepribojac@outlook.com" userId="b3f6c7adafa9a035" providerId="LiveId" clId="{25DF075A-4934-48E4-8866-6EDF5B484FCC}" dt="2023-09-25T09:31:25.011" v="917" actId="478"/>
          <ac:spMkLst>
            <pc:docMk/>
            <pc:sldMk cId="0" sldId="272"/>
            <ac:spMk id="102" creationId="{00000000-0000-0000-0000-000000000000}"/>
          </ac:spMkLst>
        </pc:spChg>
        <pc:spChg chg="del">
          <ac:chgData name="sophiepribojac@outlook.com" userId="b3f6c7adafa9a035" providerId="LiveId" clId="{25DF075A-4934-48E4-8866-6EDF5B484FCC}" dt="2023-09-25T09:31:26.159" v="918" actId="478"/>
          <ac:spMkLst>
            <pc:docMk/>
            <pc:sldMk cId="0" sldId="272"/>
            <ac:spMk id="103" creationId="{00000000-0000-0000-0000-000000000000}"/>
          </ac:spMkLst>
        </pc:spChg>
        <pc:spChg chg="add del mod">
          <ac:chgData name="sophiepribojac@outlook.com" userId="b3f6c7adafa9a035" providerId="LiveId" clId="{25DF075A-4934-48E4-8866-6EDF5B484FCC}" dt="2023-09-25T09:31:18.665" v="915" actId="26606"/>
          <ac:spMkLst>
            <pc:docMk/>
            <pc:sldMk cId="0" sldId="272"/>
            <ac:spMk id="104" creationId="{00000000-0000-0000-0000-000000000000}"/>
          </ac:spMkLst>
        </pc:spChg>
        <pc:spChg chg="add del">
          <ac:chgData name="sophiepribojac@outlook.com" userId="b3f6c7adafa9a035" providerId="LiveId" clId="{25DF075A-4934-48E4-8866-6EDF5B484FCC}" dt="2023-09-25T09:33:39.644" v="989" actId="26606"/>
          <ac:spMkLst>
            <pc:docMk/>
            <pc:sldMk cId="0" sldId="272"/>
            <ac:spMk id="110" creationId="{92468898-5A6E-4D55-85EC-308E785EE06C}"/>
          </ac:spMkLst>
        </pc:spChg>
        <pc:spChg chg="add del">
          <ac:chgData name="sophiepribojac@outlook.com" userId="b3f6c7adafa9a035" providerId="LiveId" clId="{25DF075A-4934-48E4-8866-6EDF5B484FCC}" dt="2023-09-25T09:33:39.644" v="989" actId="26606"/>
          <ac:spMkLst>
            <pc:docMk/>
            <pc:sldMk cId="0" sldId="272"/>
            <ac:spMk id="112" creationId="{3E23A947-2D45-4208-AE2B-64948C87A3EB}"/>
          </ac:spMkLst>
        </pc:spChg>
        <pc:spChg chg="add del">
          <ac:chgData name="sophiepribojac@outlook.com" userId="b3f6c7adafa9a035" providerId="LiveId" clId="{25DF075A-4934-48E4-8866-6EDF5B484FCC}" dt="2023-09-25T09:33:39.644" v="989" actId="26606"/>
          <ac:spMkLst>
            <pc:docMk/>
            <pc:sldMk cId="0" sldId="272"/>
            <ac:spMk id="114" creationId="{E5BBB0F9-6A59-4D02-A9C7-A2D6516684CE}"/>
          </ac:spMkLst>
        </pc:spChg>
        <pc:spChg chg="add del">
          <ac:chgData name="sophiepribojac@outlook.com" userId="b3f6c7adafa9a035" providerId="LiveId" clId="{25DF075A-4934-48E4-8866-6EDF5B484FCC}" dt="2023-09-25T09:33:45.044" v="991" actId="26606"/>
          <ac:spMkLst>
            <pc:docMk/>
            <pc:sldMk cId="0" sldId="272"/>
            <ac:spMk id="116" creationId="{1A95671B-3CC6-4792-9114-B74FAEA224E6}"/>
          </ac:spMkLst>
        </pc:spChg>
        <pc:spChg chg="add del">
          <ac:chgData name="sophiepribojac@outlook.com" userId="b3f6c7adafa9a035" providerId="LiveId" clId="{25DF075A-4934-48E4-8866-6EDF5B484FCC}" dt="2023-09-25T09:31:34.396" v="921" actId="26606"/>
          <ac:spMkLst>
            <pc:docMk/>
            <pc:sldMk cId="0" sldId="272"/>
            <ac:spMk id="118" creationId="{92468898-5A6E-4D55-85EC-308E785EE06C}"/>
          </ac:spMkLst>
        </pc:spChg>
        <pc:spChg chg="add del">
          <ac:chgData name="sophiepribojac@outlook.com" userId="b3f6c7adafa9a035" providerId="LiveId" clId="{25DF075A-4934-48E4-8866-6EDF5B484FCC}" dt="2023-09-25T09:33:46.399" v="993" actId="26606"/>
          <ac:spMkLst>
            <pc:docMk/>
            <pc:sldMk cId="0" sldId="272"/>
            <ac:spMk id="119" creationId="{AA3C4BBB-74A1-4831-90A7-709289EFE409}"/>
          </ac:spMkLst>
        </pc:spChg>
        <pc:spChg chg="add del">
          <ac:chgData name="sophiepribojac@outlook.com" userId="b3f6c7adafa9a035" providerId="LiveId" clId="{25DF075A-4934-48E4-8866-6EDF5B484FCC}" dt="2023-09-25T09:31:34.396" v="921" actId="26606"/>
          <ac:spMkLst>
            <pc:docMk/>
            <pc:sldMk cId="0" sldId="272"/>
            <ac:spMk id="120" creationId="{3E23A947-2D45-4208-AE2B-64948C87A3EB}"/>
          </ac:spMkLst>
        </pc:spChg>
        <pc:spChg chg="add del">
          <ac:chgData name="sophiepribojac@outlook.com" userId="b3f6c7adafa9a035" providerId="LiveId" clId="{25DF075A-4934-48E4-8866-6EDF5B484FCC}" dt="2023-09-25T09:33:48.969" v="995" actId="26606"/>
          <ac:spMkLst>
            <pc:docMk/>
            <pc:sldMk cId="0" sldId="272"/>
            <ac:spMk id="121" creationId="{7DE220E6-BA55-4F04-B3C4-F4985F3E77AF}"/>
          </ac:spMkLst>
        </pc:spChg>
        <pc:spChg chg="add del">
          <ac:chgData name="sophiepribojac@outlook.com" userId="b3f6c7adafa9a035" providerId="LiveId" clId="{25DF075A-4934-48E4-8866-6EDF5B484FCC}" dt="2023-09-25T09:31:34.396" v="921" actId="26606"/>
          <ac:spMkLst>
            <pc:docMk/>
            <pc:sldMk cId="0" sldId="272"/>
            <ac:spMk id="122" creationId="{E5BBB0F9-6A59-4D02-A9C7-A2D6516684CE}"/>
          </ac:spMkLst>
        </pc:spChg>
        <pc:spChg chg="add del">
          <ac:chgData name="sophiepribojac@outlook.com" userId="b3f6c7adafa9a035" providerId="LiveId" clId="{25DF075A-4934-48E4-8866-6EDF5B484FCC}" dt="2023-09-25T09:33:48.969" v="995" actId="26606"/>
          <ac:spMkLst>
            <pc:docMk/>
            <pc:sldMk cId="0" sldId="272"/>
            <ac:spMk id="123" creationId="{5AE190BC-D2FD-433E-AB89-0DF68EFD6D09}"/>
          </ac:spMkLst>
        </pc:spChg>
        <pc:spChg chg="add del">
          <ac:chgData name="sophiepribojac@outlook.com" userId="b3f6c7adafa9a035" providerId="LiveId" clId="{25DF075A-4934-48E4-8866-6EDF5B484FCC}" dt="2023-09-25T09:31:36.655" v="923" actId="26606"/>
          <ac:spMkLst>
            <pc:docMk/>
            <pc:sldMk cId="0" sldId="272"/>
            <ac:spMk id="124" creationId="{9F79630B-0F0B-446E-A637-38FA8F61D10E}"/>
          </ac:spMkLst>
        </pc:spChg>
        <pc:spChg chg="add del">
          <ac:chgData name="sophiepribojac@outlook.com" userId="b3f6c7adafa9a035" providerId="LiveId" clId="{25DF075A-4934-48E4-8866-6EDF5B484FCC}" dt="2023-09-25T09:31:36.655" v="923" actId="26606"/>
          <ac:spMkLst>
            <pc:docMk/>
            <pc:sldMk cId="0" sldId="272"/>
            <ac:spMk id="125" creationId="{B3437C99-FC8E-4311-B48A-F0C4C329B154}"/>
          </ac:spMkLst>
        </pc:spChg>
        <pc:spChg chg="add del">
          <ac:chgData name="sophiepribojac@outlook.com" userId="b3f6c7adafa9a035" providerId="LiveId" clId="{25DF075A-4934-48E4-8866-6EDF5B484FCC}" dt="2023-09-25T09:33:48.969" v="995" actId="26606"/>
          <ac:spMkLst>
            <pc:docMk/>
            <pc:sldMk cId="0" sldId="272"/>
            <ac:spMk id="126" creationId="{43E8FEA2-54EE-4F84-B5DB-A055A7D805EE}"/>
          </ac:spMkLst>
        </pc:spChg>
        <pc:spChg chg="add del">
          <ac:chgData name="sophiepribojac@outlook.com" userId="b3f6c7adafa9a035" providerId="LiveId" clId="{25DF075A-4934-48E4-8866-6EDF5B484FCC}" dt="2023-09-25T09:31:38.052" v="925" actId="26606"/>
          <ac:spMkLst>
            <pc:docMk/>
            <pc:sldMk cId="0" sldId="272"/>
            <ac:spMk id="127" creationId="{9427AF5F-9A0E-42B7-A252-FD64C9885F9C}"/>
          </ac:spMkLst>
        </pc:spChg>
        <pc:spChg chg="add del">
          <ac:chgData name="sophiepribojac@outlook.com" userId="b3f6c7adafa9a035" providerId="LiveId" clId="{25DF075A-4934-48E4-8866-6EDF5B484FCC}" dt="2023-09-25T09:39:36.127" v="1061" actId="26606"/>
          <ac:spMkLst>
            <pc:docMk/>
            <pc:sldMk cId="0" sldId="272"/>
            <ac:spMk id="128" creationId="{AA3C4BBB-74A1-4831-90A7-709289EFE409}"/>
          </ac:spMkLst>
        </pc:spChg>
        <pc:spChg chg="add del">
          <ac:chgData name="sophiepribojac@outlook.com" userId="b3f6c7adafa9a035" providerId="LiveId" clId="{25DF075A-4934-48E4-8866-6EDF5B484FCC}" dt="2023-09-25T09:31:41.006" v="927" actId="26606"/>
          <ac:spMkLst>
            <pc:docMk/>
            <pc:sldMk cId="0" sldId="272"/>
            <ac:spMk id="129" creationId="{1A95671B-3CC6-4792-9114-B74FAEA224E6}"/>
          </ac:spMkLst>
        </pc:spChg>
        <pc:spChg chg="add del">
          <ac:chgData name="sophiepribojac@outlook.com" userId="b3f6c7adafa9a035" providerId="LiveId" clId="{25DF075A-4934-48E4-8866-6EDF5B484FCC}" dt="2023-09-25T13:17:06.344" v="2058"/>
          <ac:spMkLst>
            <pc:docMk/>
            <pc:sldMk cId="0" sldId="272"/>
            <ac:spMk id="130" creationId="{0D153B68-5844-490D-8E67-F616D6D721CA}"/>
          </ac:spMkLst>
        </pc:spChg>
        <pc:spChg chg="add del">
          <ac:chgData name="sophiepribojac@outlook.com" userId="b3f6c7adafa9a035" providerId="LiveId" clId="{25DF075A-4934-48E4-8866-6EDF5B484FCC}" dt="2023-09-25T09:31:42.691" v="929" actId="26606"/>
          <ac:spMkLst>
            <pc:docMk/>
            <pc:sldMk cId="0" sldId="272"/>
            <ac:spMk id="131" creationId="{04812C46-200A-4DEB-A05E-3ED6C68C2387}"/>
          </ac:spMkLst>
        </pc:spChg>
        <pc:spChg chg="add del">
          <ac:chgData name="sophiepribojac@outlook.com" userId="b3f6c7adafa9a035" providerId="LiveId" clId="{25DF075A-4934-48E4-8866-6EDF5B484FCC}" dt="2023-09-25T09:31:42.691" v="929" actId="26606"/>
          <ac:spMkLst>
            <pc:docMk/>
            <pc:sldMk cId="0" sldId="272"/>
            <ac:spMk id="132" creationId="{D1EA859B-E555-4109-94F3-6700E046E008}"/>
          </ac:spMkLst>
        </pc:spChg>
        <pc:spChg chg="add del">
          <ac:chgData name="sophiepribojac@outlook.com" userId="b3f6c7adafa9a035" providerId="LiveId" clId="{25DF075A-4934-48E4-8866-6EDF5B484FCC}" dt="2023-09-25T13:17:06.344" v="2058"/>
          <ac:spMkLst>
            <pc:docMk/>
            <pc:sldMk cId="0" sldId="272"/>
            <ac:spMk id="133" creationId="{7FF47CB7-972F-479F-A36D-9E72D26EC8DA}"/>
          </ac:spMkLst>
        </pc:spChg>
        <pc:spChg chg="add del">
          <ac:chgData name="sophiepribojac@outlook.com" userId="b3f6c7adafa9a035" providerId="LiveId" clId="{25DF075A-4934-48E4-8866-6EDF5B484FCC}" dt="2023-09-25T09:31:49.599" v="931" actId="700"/>
          <ac:spMkLst>
            <pc:docMk/>
            <pc:sldMk cId="0" sldId="272"/>
            <ac:spMk id="134" creationId="{92468898-5A6E-4D55-85EC-308E785EE06C}"/>
          </ac:spMkLst>
        </pc:spChg>
        <pc:spChg chg="add del">
          <ac:chgData name="sophiepribojac@outlook.com" userId="b3f6c7adafa9a035" providerId="LiveId" clId="{25DF075A-4934-48E4-8866-6EDF5B484FCC}" dt="2023-09-25T09:31:49.599" v="931" actId="700"/>
          <ac:spMkLst>
            <pc:docMk/>
            <pc:sldMk cId="0" sldId="272"/>
            <ac:spMk id="135" creationId="{3E23A947-2D45-4208-AE2B-64948C87A3EB}"/>
          </ac:spMkLst>
        </pc:spChg>
        <pc:spChg chg="add del">
          <ac:chgData name="sophiepribojac@outlook.com" userId="b3f6c7adafa9a035" providerId="LiveId" clId="{25DF075A-4934-48E4-8866-6EDF5B484FCC}" dt="2023-09-25T09:31:49.599" v="931" actId="700"/>
          <ac:spMkLst>
            <pc:docMk/>
            <pc:sldMk cId="0" sldId="272"/>
            <ac:spMk id="136" creationId="{E5BBB0F9-6A59-4D02-A9C7-A2D6516684CE}"/>
          </ac:spMkLst>
        </pc:spChg>
        <pc:spChg chg="add del">
          <ac:chgData name="sophiepribojac@outlook.com" userId="b3f6c7adafa9a035" providerId="LiveId" clId="{25DF075A-4934-48E4-8866-6EDF5B484FCC}" dt="2023-09-25T13:17:06.344" v="2058"/>
          <ac:spMkLst>
            <pc:docMk/>
            <pc:sldMk cId="0" sldId="272"/>
            <ac:spMk id="137" creationId="{9A0D773F-7A7D-4DBB-9DEA-86BB8B8F4BC8}"/>
          </ac:spMkLst>
        </pc:spChg>
        <pc:graphicFrameChg chg="add del">
          <ac:chgData name="sophiepribojac@outlook.com" userId="b3f6c7adafa9a035" providerId="LiveId" clId="{25DF075A-4934-48E4-8866-6EDF5B484FCC}" dt="2023-09-25T09:31:16.015" v="910" actId="26606"/>
          <ac:graphicFrameMkLst>
            <pc:docMk/>
            <pc:sldMk cId="0" sldId="272"/>
            <ac:graphicFrameMk id="107" creationId="{931A98EA-58AA-0F11-0598-943FD643BCD7}"/>
          </ac:graphicFrameMkLst>
        </pc:graphicFrameChg>
        <pc:graphicFrameChg chg="add del">
          <ac:chgData name="sophiepribojac@outlook.com" userId="b3f6c7adafa9a035" providerId="LiveId" clId="{25DF075A-4934-48E4-8866-6EDF5B484FCC}" dt="2023-09-25T09:31:16.756" v="912" actId="26606"/>
          <ac:graphicFrameMkLst>
            <pc:docMk/>
            <pc:sldMk cId="0" sldId="272"/>
            <ac:graphicFrameMk id="109" creationId="{E5492C4A-D803-FE76-C622-DEB6D9DFD299}"/>
          </ac:graphicFrameMkLst>
        </pc:graphicFrameChg>
        <pc:graphicFrameChg chg="add del">
          <ac:chgData name="sophiepribojac@outlook.com" userId="b3f6c7adafa9a035" providerId="LiveId" clId="{25DF075A-4934-48E4-8866-6EDF5B484FCC}" dt="2023-09-25T09:31:18.633" v="914" actId="26606"/>
          <ac:graphicFrameMkLst>
            <pc:docMk/>
            <pc:sldMk cId="0" sldId="272"/>
            <ac:graphicFrameMk id="111" creationId="{0CDDEDED-C511-7115-01BC-483BDC591452}"/>
          </ac:graphicFrameMkLst>
        </pc:graphicFrameChg>
        <pc:graphicFrameChg chg="add del mod modGraphic">
          <ac:chgData name="sophiepribojac@outlook.com" userId="b3f6c7adafa9a035" providerId="LiveId" clId="{25DF075A-4934-48E4-8866-6EDF5B484FCC}" dt="2023-09-25T09:33:20.977" v="984" actId="478"/>
          <ac:graphicFrameMkLst>
            <pc:docMk/>
            <pc:sldMk cId="0" sldId="272"/>
            <ac:graphicFrameMk id="113" creationId="{6FDA9434-8617-EE9D-8B5E-0C2788F5AF7D}"/>
          </ac:graphicFrameMkLst>
        </pc:graphicFrameChg>
        <pc:picChg chg="mod ord">
          <ac:chgData name="sophiepribojac@outlook.com" userId="b3f6c7adafa9a035" providerId="LiveId" clId="{25DF075A-4934-48E4-8866-6EDF5B484FCC}" dt="2023-09-25T09:44:40.308" v="1153" actId="1038"/>
          <ac:picMkLst>
            <pc:docMk/>
            <pc:sldMk cId="0" sldId="272"/>
            <ac:picMk id="105" creationId="{00000000-0000-0000-0000-000000000000}"/>
          </ac:picMkLst>
        </pc:picChg>
      </pc:sldChg>
      <pc:sldChg chg="addSp delSp modSp add del mod modClrScheme chgLayout">
        <pc:chgData name="sophiepribojac@outlook.com" userId="b3f6c7adafa9a035" providerId="LiveId" clId="{25DF075A-4934-48E4-8866-6EDF5B484FCC}" dt="2023-09-25T09:43:24.121" v="1139" actId="2696"/>
        <pc:sldMkLst>
          <pc:docMk/>
          <pc:sldMk cId="0" sldId="273"/>
        </pc:sldMkLst>
        <pc:spChg chg="add mod ord">
          <ac:chgData name="sophiepribojac@outlook.com" userId="b3f6c7adafa9a035" providerId="LiveId" clId="{25DF075A-4934-48E4-8866-6EDF5B484FCC}" dt="2023-09-25T09:42:26.334" v="1078" actId="700"/>
          <ac:spMkLst>
            <pc:docMk/>
            <pc:sldMk cId="0" sldId="273"/>
            <ac:spMk id="2" creationId="{E66CAF53-0DA2-B9A0-7CAD-281686C233FD}"/>
          </ac:spMkLst>
        </pc:spChg>
        <pc:spChg chg="del mod ord">
          <ac:chgData name="sophiepribojac@outlook.com" userId="b3f6c7adafa9a035" providerId="LiveId" clId="{25DF075A-4934-48E4-8866-6EDF5B484FCC}" dt="2023-09-25T09:42:26.334" v="1078" actId="700"/>
          <ac:spMkLst>
            <pc:docMk/>
            <pc:sldMk cId="0" sldId="273"/>
            <ac:spMk id="102" creationId="{00000000-0000-0000-0000-000000000000}"/>
          </ac:spMkLst>
        </pc:spChg>
        <pc:spChg chg="del mod ord">
          <ac:chgData name="sophiepribojac@outlook.com" userId="b3f6c7adafa9a035" providerId="LiveId" clId="{25DF075A-4934-48E4-8866-6EDF5B484FCC}" dt="2023-09-25T09:42:26.334" v="1078" actId="700"/>
          <ac:spMkLst>
            <pc:docMk/>
            <pc:sldMk cId="0" sldId="273"/>
            <ac:spMk id="103" creationId="{00000000-0000-0000-0000-000000000000}"/>
          </ac:spMkLst>
        </pc:spChg>
        <pc:spChg chg="mod ord">
          <ac:chgData name="sophiepribojac@outlook.com" userId="b3f6c7adafa9a035" providerId="LiveId" clId="{25DF075A-4934-48E4-8866-6EDF5B484FCC}" dt="2023-09-25T09:42:26.377" v="1079" actId="27636"/>
          <ac:spMkLst>
            <pc:docMk/>
            <pc:sldMk cId="0" sldId="273"/>
            <ac:spMk id="104" creationId="{00000000-0000-0000-0000-000000000000}"/>
          </ac:spMkLst>
        </pc:spChg>
      </pc:sldChg>
      <pc:sldChg chg="modSp add del mod">
        <pc:chgData name="sophiepribojac@outlook.com" userId="b3f6c7adafa9a035" providerId="LiveId" clId="{25DF075A-4934-48E4-8866-6EDF5B484FCC}" dt="2023-09-25T09:45:07.317" v="1189" actId="2696"/>
        <pc:sldMkLst>
          <pc:docMk/>
          <pc:sldMk cId="0" sldId="274"/>
        </pc:sldMkLst>
        <pc:spChg chg="mod">
          <ac:chgData name="sophiepribojac@outlook.com" userId="b3f6c7adafa9a035" providerId="LiveId" clId="{25DF075A-4934-48E4-8866-6EDF5B484FCC}" dt="2023-09-25T09:30:48.395" v="907" actId="27636"/>
          <ac:spMkLst>
            <pc:docMk/>
            <pc:sldMk cId="0" sldId="274"/>
            <ac:spMk id="104" creationId="{00000000-0000-0000-0000-000000000000}"/>
          </ac:spMkLst>
        </pc:spChg>
      </pc:sldChg>
      <pc:sldChg chg="addSp delSp modSp new mod setBg modClrScheme delDesignElem chgLayout">
        <pc:chgData name="sophiepribojac@outlook.com" userId="b3f6c7adafa9a035" providerId="LiveId" clId="{25DF075A-4934-48E4-8866-6EDF5B484FCC}" dt="2023-09-25T13:33:40.002" v="2570" actId="26606"/>
        <pc:sldMkLst>
          <pc:docMk/>
          <pc:sldMk cId="2740421753" sldId="275"/>
        </pc:sldMkLst>
        <pc:spChg chg="del mod ord">
          <ac:chgData name="sophiepribojac@outlook.com" userId="b3f6c7adafa9a035" providerId="LiveId" clId="{25DF075A-4934-48E4-8866-6EDF5B484FCC}" dt="2023-09-25T09:37:26.615" v="1046" actId="700"/>
          <ac:spMkLst>
            <pc:docMk/>
            <pc:sldMk cId="2740421753" sldId="275"/>
            <ac:spMk id="2" creationId="{7812EB80-2D9A-3470-D217-D434F69DF808}"/>
          </ac:spMkLst>
        </pc:spChg>
        <pc:spChg chg="del mod ord">
          <ac:chgData name="sophiepribojac@outlook.com" userId="b3f6c7adafa9a035" providerId="LiveId" clId="{25DF075A-4934-48E4-8866-6EDF5B484FCC}" dt="2023-09-25T09:37:26.615" v="1046" actId="700"/>
          <ac:spMkLst>
            <pc:docMk/>
            <pc:sldMk cId="2740421753" sldId="275"/>
            <ac:spMk id="3" creationId="{3B02EC6F-065C-3DD3-76B7-F11F71C322DC}"/>
          </ac:spMkLst>
        </pc:spChg>
        <pc:spChg chg="add mod ord">
          <ac:chgData name="sophiepribojac@outlook.com" userId="b3f6c7adafa9a035" providerId="LiveId" clId="{25DF075A-4934-48E4-8866-6EDF5B484FCC}" dt="2023-09-25T13:33:40.002" v="2570" actId="26606"/>
          <ac:spMkLst>
            <pc:docMk/>
            <pc:sldMk cId="2740421753" sldId="275"/>
            <ac:spMk id="4" creationId="{14265874-5D05-CFE4-AD0C-E9597A715DED}"/>
          </ac:spMkLst>
        </pc:spChg>
        <pc:spChg chg="add del mod ord">
          <ac:chgData name="sophiepribojac@outlook.com" userId="b3f6c7adafa9a035" providerId="LiveId" clId="{25DF075A-4934-48E4-8866-6EDF5B484FCC}" dt="2023-09-25T09:38:53.385" v="1057" actId="478"/>
          <ac:spMkLst>
            <pc:docMk/>
            <pc:sldMk cId="2740421753" sldId="275"/>
            <ac:spMk id="5" creationId="{D441A56D-6546-90D9-BE88-888E6A090FA4}"/>
          </ac:spMkLst>
        </pc:spChg>
        <pc:spChg chg="add del">
          <ac:chgData name="sophiepribojac@outlook.com" userId="b3f6c7adafa9a035" providerId="LiveId" clId="{25DF075A-4934-48E4-8866-6EDF5B484FCC}" dt="2023-09-25T13:33:39.770" v="2569" actId="26606"/>
          <ac:spMkLst>
            <pc:docMk/>
            <pc:sldMk cId="2740421753" sldId="275"/>
            <ac:spMk id="9" creationId="{657F69E0-C4B0-4BEC-A689-4F8D877F05D4}"/>
          </ac:spMkLst>
        </pc:spChg>
        <pc:spChg chg="add del">
          <ac:chgData name="sophiepribojac@outlook.com" userId="b3f6c7adafa9a035" providerId="LiveId" clId="{25DF075A-4934-48E4-8866-6EDF5B484FCC}" dt="2023-09-25T13:33:39.770" v="2569" actId="26606"/>
          <ac:spMkLst>
            <pc:docMk/>
            <pc:sldMk cId="2740421753" sldId="275"/>
            <ac:spMk id="10" creationId="{9F6380B4-6A1C-481E-8408-B4E6C75B9B81}"/>
          </ac:spMkLst>
        </pc:spChg>
        <pc:spChg chg="add del">
          <ac:chgData name="sophiepribojac@outlook.com" userId="b3f6c7adafa9a035" providerId="LiveId" clId="{25DF075A-4934-48E4-8866-6EDF5B484FCC}" dt="2023-09-25T09:39:04.223" v="1060" actId="26606"/>
          <ac:spMkLst>
            <pc:docMk/>
            <pc:sldMk cId="2740421753" sldId="275"/>
            <ac:spMk id="12" creationId="{657F69E0-C4B0-4BEC-A689-4F8D877F05D4}"/>
          </ac:spMkLst>
        </pc:spChg>
        <pc:spChg chg="add">
          <ac:chgData name="sophiepribojac@outlook.com" userId="b3f6c7adafa9a035" providerId="LiveId" clId="{25DF075A-4934-48E4-8866-6EDF5B484FCC}" dt="2023-09-25T13:33:40.002" v="2570" actId="26606"/>
          <ac:spMkLst>
            <pc:docMk/>
            <pc:sldMk cId="2740421753" sldId="275"/>
            <ac:spMk id="13" creationId="{C1DD1A8A-57D5-4A81-AD04-532B043C5611}"/>
          </ac:spMkLst>
        </pc:spChg>
        <pc:spChg chg="add del">
          <ac:chgData name="sophiepribojac@outlook.com" userId="b3f6c7adafa9a035" providerId="LiveId" clId="{25DF075A-4934-48E4-8866-6EDF5B484FCC}" dt="2023-09-25T09:39:04.223" v="1060" actId="26606"/>
          <ac:spMkLst>
            <pc:docMk/>
            <pc:sldMk cId="2740421753" sldId="275"/>
            <ac:spMk id="14" creationId="{9F6380B4-6A1C-481E-8408-B4E6C75B9B81}"/>
          </ac:spMkLst>
        </pc:spChg>
        <pc:spChg chg="add">
          <ac:chgData name="sophiepribojac@outlook.com" userId="b3f6c7adafa9a035" providerId="LiveId" clId="{25DF075A-4934-48E4-8866-6EDF5B484FCC}" dt="2023-09-25T13:33:40.002" v="2570" actId="26606"/>
          <ac:spMkLst>
            <pc:docMk/>
            <pc:sldMk cId="2740421753" sldId="275"/>
            <ac:spMk id="15" creationId="{007891EC-4501-44ED-A8C8-B11B6DB767AB}"/>
          </ac:spMkLst>
        </pc:spChg>
        <pc:spChg chg="add del">
          <ac:chgData name="sophiepribojac@outlook.com" userId="b3f6c7adafa9a035" providerId="LiveId" clId="{25DF075A-4934-48E4-8866-6EDF5B484FCC}" dt="2023-09-25T09:39:04.215" v="1059" actId="26606"/>
          <ac:spMkLst>
            <pc:docMk/>
            <pc:sldMk cId="2740421753" sldId="275"/>
            <ac:spMk id="19" creationId="{C1DD1A8A-57D5-4A81-AD04-532B043C5611}"/>
          </ac:spMkLst>
        </pc:spChg>
        <pc:spChg chg="add del">
          <ac:chgData name="sophiepribojac@outlook.com" userId="b3f6c7adafa9a035" providerId="LiveId" clId="{25DF075A-4934-48E4-8866-6EDF5B484FCC}" dt="2023-09-25T09:39:04.215" v="1059" actId="26606"/>
          <ac:spMkLst>
            <pc:docMk/>
            <pc:sldMk cId="2740421753" sldId="275"/>
            <ac:spMk id="21" creationId="{007891EC-4501-44ED-A8C8-B11B6DB767AB}"/>
          </ac:spMkLst>
        </pc:spChg>
        <pc:spChg chg="add del">
          <ac:chgData name="sophiepribojac@outlook.com" userId="b3f6c7adafa9a035" providerId="LiveId" clId="{25DF075A-4934-48E4-8866-6EDF5B484FCC}" dt="2023-09-25T13:17:06.344" v="2058"/>
          <ac:spMkLst>
            <pc:docMk/>
            <pc:sldMk cId="2740421753" sldId="275"/>
            <ac:spMk id="23" creationId="{657F69E0-C4B0-4BEC-A689-4F8D877F05D4}"/>
          </ac:spMkLst>
        </pc:spChg>
        <pc:spChg chg="add del">
          <ac:chgData name="sophiepribojac@outlook.com" userId="b3f6c7adafa9a035" providerId="LiveId" clId="{25DF075A-4934-48E4-8866-6EDF5B484FCC}" dt="2023-09-25T13:17:06.344" v="2058"/>
          <ac:spMkLst>
            <pc:docMk/>
            <pc:sldMk cId="2740421753" sldId="275"/>
            <ac:spMk id="24" creationId="{9F6380B4-6A1C-481E-8408-B4E6C75B9B81}"/>
          </ac:spMkLst>
        </pc:spChg>
        <pc:picChg chg="add del mod ord">
          <ac:chgData name="sophiepribojac@outlook.com" userId="b3f6c7adafa9a035" providerId="LiveId" clId="{25DF075A-4934-48E4-8866-6EDF5B484FCC}" dt="2023-09-25T13:33:40.002" v="2570" actId="26606"/>
          <ac:picMkLst>
            <pc:docMk/>
            <pc:sldMk cId="2740421753" sldId="275"/>
            <ac:picMk id="7" creationId="{CFFACC64-821E-48DB-7699-EE097BA66482}"/>
          </ac:picMkLst>
        </pc:picChg>
      </pc:sldChg>
      <pc:sldChg chg="addSp delSp modSp add mod setBg modClrScheme delDesignElem chgLayout">
        <pc:chgData name="sophiepribojac@outlook.com" userId="b3f6c7adafa9a035" providerId="LiveId" clId="{25DF075A-4934-48E4-8866-6EDF5B484FCC}" dt="2023-09-25T13:18:32.867" v="2291" actId="27636"/>
        <pc:sldMkLst>
          <pc:docMk/>
          <pc:sldMk cId="0" sldId="276"/>
        </pc:sldMkLst>
        <pc:spChg chg="add del mod ord">
          <ac:chgData name="sophiepribojac@outlook.com" userId="b3f6c7adafa9a035" providerId="LiveId" clId="{25DF075A-4934-48E4-8866-6EDF5B484FCC}" dt="2023-09-25T09:59:29.475" v="1385" actId="478"/>
          <ac:spMkLst>
            <pc:docMk/>
            <pc:sldMk cId="0" sldId="276"/>
            <ac:spMk id="2" creationId="{0EF4832A-52B1-D876-F97B-DC2D3E3A1C28}"/>
          </ac:spMkLst>
        </pc:spChg>
        <pc:spChg chg="mod ord">
          <ac:chgData name="sophiepribojac@outlook.com" userId="b3f6c7adafa9a035" providerId="LiveId" clId="{25DF075A-4934-48E4-8866-6EDF5B484FCC}" dt="2023-09-25T13:18:32.867" v="2291" actId="27636"/>
          <ac:spMkLst>
            <pc:docMk/>
            <pc:sldMk cId="0" sldId="276"/>
            <ac:spMk id="116" creationId="{00000000-0000-0000-0000-000000000000}"/>
          </ac:spMkLst>
        </pc:spChg>
        <pc:spChg chg="add del">
          <ac:chgData name="sophiepribojac@outlook.com" userId="b3f6c7adafa9a035" providerId="LiveId" clId="{25DF075A-4934-48E4-8866-6EDF5B484FCC}" dt="2023-09-25T09:59:26.200" v="1383" actId="26606"/>
          <ac:spMkLst>
            <pc:docMk/>
            <pc:sldMk cId="0" sldId="276"/>
            <ac:spMk id="121" creationId="{84697CDA-BDB7-4883-B48B-1D4EDB2F0E93}"/>
          </ac:spMkLst>
        </pc:spChg>
        <pc:spChg chg="add del">
          <ac:chgData name="sophiepribojac@outlook.com" userId="b3f6c7adafa9a035" providerId="LiveId" clId="{25DF075A-4934-48E4-8866-6EDF5B484FCC}" dt="2023-09-25T09:59:26.200" v="1383" actId="26606"/>
          <ac:spMkLst>
            <pc:docMk/>
            <pc:sldMk cId="0" sldId="276"/>
            <ac:spMk id="123" creationId="{11026190-6B62-46DB-B5FF-9E0FF9BDCDC6}"/>
          </ac:spMkLst>
        </pc:spChg>
        <pc:spChg chg="add del">
          <ac:chgData name="sophiepribojac@outlook.com" userId="b3f6c7adafa9a035" providerId="LiveId" clId="{25DF075A-4934-48E4-8866-6EDF5B484FCC}" dt="2023-09-25T09:59:26.200" v="1383" actId="26606"/>
          <ac:spMkLst>
            <pc:docMk/>
            <pc:sldMk cId="0" sldId="276"/>
            <ac:spMk id="125" creationId="{66DA0389-D66E-4727-8EFB-E60E6C412FC8}"/>
          </ac:spMkLst>
        </pc:spChg>
        <pc:spChg chg="add del">
          <ac:chgData name="sophiepribojac@outlook.com" userId="b3f6c7adafa9a035" providerId="LiveId" clId="{25DF075A-4934-48E4-8866-6EDF5B484FCC}" dt="2023-09-25T09:59:26.200" v="1383" actId="26606"/>
          <ac:spMkLst>
            <pc:docMk/>
            <pc:sldMk cId="0" sldId="276"/>
            <ac:spMk id="127" creationId="{B24A3A03-2C4E-45B5-B388-FAD638CDF0A1}"/>
          </ac:spMkLst>
        </pc:spChg>
        <pc:spChg chg="add del">
          <ac:chgData name="sophiepribojac@outlook.com" userId="b3f6c7adafa9a035" providerId="LiveId" clId="{25DF075A-4934-48E4-8866-6EDF5B484FCC}" dt="2023-09-25T13:17:06.344" v="2058"/>
          <ac:spMkLst>
            <pc:docMk/>
            <pc:sldMk cId="0" sldId="276"/>
            <ac:spMk id="129" creationId="{C9A36457-A5F4-4103-A443-02581C09185B}"/>
          </ac:spMkLst>
        </pc:spChg>
        <pc:spChg chg="add del">
          <ac:chgData name="sophiepribojac@outlook.com" userId="b3f6c7adafa9a035" providerId="LiveId" clId="{25DF075A-4934-48E4-8866-6EDF5B484FCC}" dt="2023-09-25T13:17:06.344" v="2058"/>
          <ac:spMkLst>
            <pc:docMk/>
            <pc:sldMk cId="0" sldId="276"/>
            <ac:spMk id="130" creationId="{DC5FB7E8-B636-40FA-BE8D-48145C0F5C57}"/>
          </ac:spMkLst>
        </pc:spChg>
        <pc:spChg chg="add del">
          <ac:chgData name="sophiepribojac@outlook.com" userId="b3f6c7adafa9a035" providerId="LiveId" clId="{25DF075A-4934-48E4-8866-6EDF5B484FCC}" dt="2023-09-25T13:17:06.344" v="2058"/>
          <ac:spMkLst>
            <pc:docMk/>
            <pc:sldMk cId="0" sldId="276"/>
            <ac:spMk id="131" creationId="{142DCE2C-2863-46FA-9BE7-24365A24D9BA}"/>
          </ac:spMkLst>
        </pc:spChg>
      </pc:sldChg>
      <pc:sldChg chg="addSp delSp modSp add mod setBg delDesignElem">
        <pc:chgData name="sophiepribojac@outlook.com" userId="b3f6c7adafa9a035" providerId="LiveId" clId="{25DF075A-4934-48E4-8866-6EDF5B484FCC}" dt="2023-09-25T13:36:35.778" v="2626" actId="122"/>
        <pc:sldMkLst>
          <pc:docMk/>
          <pc:sldMk cId="0" sldId="277"/>
        </pc:sldMkLst>
        <pc:spChg chg="mod">
          <ac:chgData name="sophiepribojac@outlook.com" userId="b3f6c7adafa9a035" providerId="LiveId" clId="{25DF075A-4934-48E4-8866-6EDF5B484FCC}" dt="2023-09-25T13:36:35.778" v="2626" actId="122"/>
          <ac:spMkLst>
            <pc:docMk/>
            <pc:sldMk cId="0" sldId="277"/>
            <ac:spMk id="110" creationId="{00000000-0000-0000-0000-000000000000}"/>
          </ac:spMkLst>
        </pc:spChg>
        <pc:spChg chg="add del">
          <ac:chgData name="sophiepribojac@outlook.com" userId="b3f6c7adafa9a035" providerId="LiveId" clId="{25DF075A-4934-48E4-8866-6EDF5B484FCC}" dt="2023-09-25T09:45:38.857" v="1191" actId="26606"/>
          <ac:spMkLst>
            <pc:docMk/>
            <pc:sldMk cId="0" sldId="277"/>
            <ac:spMk id="116" creationId="{594D6AA1-A0E1-45F9-8E25-BAB8092293CC}"/>
          </ac:spMkLst>
        </pc:spChg>
        <pc:spChg chg="add del">
          <ac:chgData name="sophiepribojac@outlook.com" userId="b3f6c7adafa9a035" providerId="LiveId" clId="{25DF075A-4934-48E4-8866-6EDF5B484FCC}" dt="2023-09-25T09:46:07.291" v="1195" actId="26606"/>
          <ac:spMkLst>
            <pc:docMk/>
            <pc:sldMk cId="0" sldId="277"/>
            <ac:spMk id="118" creationId="{DFCA2118-59A2-4310-A4B2-F2CBA821E842}"/>
          </ac:spMkLst>
        </pc:spChg>
        <pc:spChg chg="add del">
          <ac:chgData name="sophiepribojac@outlook.com" userId="b3f6c7adafa9a035" providerId="LiveId" clId="{25DF075A-4934-48E4-8866-6EDF5B484FCC}" dt="2023-09-25T09:46:07.291" v="1195" actId="26606"/>
          <ac:spMkLst>
            <pc:docMk/>
            <pc:sldMk cId="0" sldId="277"/>
            <ac:spMk id="119" creationId="{0E91F5CA-B392-444C-88E3-BF5BAAEBDEB0}"/>
          </ac:spMkLst>
        </pc:spChg>
        <pc:spChg chg="add del">
          <ac:chgData name="sophiepribojac@outlook.com" userId="b3f6c7adafa9a035" providerId="LiveId" clId="{25DF075A-4934-48E4-8866-6EDF5B484FCC}" dt="2023-09-25T13:17:06.344" v="2058"/>
          <ac:spMkLst>
            <pc:docMk/>
            <pc:sldMk cId="0" sldId="277"/>
            <ac:spMk id="124" creationId="{F0DCC097-1DB8-4B6D-85D0-6FBA0E1CA4BA}"/>
          </ac:spMkLst>
        </pc:spChg>
        <pc:spChg chg="add del">
          <ac:chgData name="sophiepribojac@outlook.com" userId="b3f6c7adafa9a035" providerId="LiveId" clId="{25DF075A-4934-48E4-8866-6EDF5B484FCC}" dt="2023-09-25T13:17:06.344" v="2058"/>
          <ac:spMkLst>
            <pc:docMk/>
            <pc:sldMk cId="0" sldId="277"/>
            <ac:spMk id="126" creationId="{E0B58608-23C8-4441-994D-C6823EEE1DB7}"/>
          </ac:spMkLst>
        </pc:spChg>
        <pc:picChg chg="mod">
          <ac:chgData name="sophiepribojac@outlook.com" userId="b3f6c7adafa9a035" providerId="LiveId" clId="{25DF075A-4934-48E4-8866-6EDF5B484FCC}" dt="2023-09-25T09:58:29.848" v="1378" actId="12788"/>
          <ac:picMkLst>
            <pc:docMk/>
            <pc:sldMk cId="0" sldId="277"/>
            <ac:picMk id="111" creationId="{00000000-0000-0000-0000-000000000000}"/>
          </ac:picMkLst>
        </pc:picChg>
      </pc:sldChg>
      <pc:sldChg chg="addSp delSp modSp add mod delDesignElem modNotesTx">
        <pc:chgData name="sophiepribojac@outlook.com" userId="b3f6c7adafa9a035" providerId="LiveId" clId="{25DF075A-4934-48E4-8866-6EDF5B484FCC}" dt="2023-09-25T13:44:15.341" v="3131" actId="20577"/>
        <pc:sldMkLst>
          <pc:docMk/>
          <pc:sldMk cId="4096858673" sldId="278"/>
        </pc:sldMkLst>
        <pc:spChg chg="mod">
          <ac:chgData name="sophiepribojac@outlook.com" userId="b3f6c7adafa9a035" providerId="LiveId" clId="{25DF075A-4934-48E4-8866-6EDF5B484FCC}" dt="2023-09-25T13:34:54.349" v="2598" actId="1035"/>
          <ac:spMkLst>
            <pc:docMk/>
            <pc:sldMk cId="4096858673" sldId="278"/>
            <ac:spMk id="2" creationId="{F70DFD45-0D85-F847-FF93-2AA31FAB6FE7}"/>
          </ac:spMkLst>
        </pc:spChg>
        <pc:spChg chg="del">
          <ac:chgData name="sophiepribojac@outlook.com" userId="b3f6c7adafa9a035" providerId="LiveId" clId="{25DF075A-4934-48E4-8866-6EDF5B484FCC}" dt="2023-09-25T13:17:06.344" v="2058"/>
          <ac:spMkLst>
            <pc:docMk/>
            <pc:sldMk cId="4096858673" sldId="278"/>
            <ac:spMk id="33" creationId="{E914257E-1E2A-4AC7-89EC-1FB65C9C0A0D}"/>
          </ac:spMkLst>
        </pc:spChg>
        <pc:spChg chg="del">
          <ac:chgData name="sophiepribojac@outlook.com" userId="b3f6c7adafa9a035" providerId="LiveId" clId="{25DF075A-4934-48E4-8866-6EDF5B484FCC}" dt="2023-09-25T13:17:06.344" v="2058"/>
          <ac:spMkLst>
            <pc:docMk/>
            <pc:sldMk cId="4096858673" sldId="278"/>
            <ac:spMk id="35" creationId="{03E1C8F1-97F5-489C-8308-958F09657254}"/>
          </ac:spMkLst>
        </pc:spChg>
        <pc:spChg chg="del">
          <ac:chgData name="sophiepribojac@outlook.com" userId="b3f6c7adafa9a035" providerId="LiveId" clId="{25DF075A-4934-48E4-8866-6EDF5B484FCC}" dt="2023-09-25T13:17:06.344" v="2058"/>
          <ac:spMkLst>
            <pc:docMk/>
            <pc:sldMk cId="4096858673" sldId="278"/>
            <ac:spMk id="37" creationId="{DEB62645-D4DA-4E99-8344-B1536F63D108}"/>
          </ac:spMkLst>
        </pc:spChg>
        <pc:grpChg chg="add mod">
          <ac:chgData name="sophiepribojac@outlook.com" userId="b3f6c7adafa9a035" providerId="LiveId" clId="{25DF075A-4934-48E4-8866-6EDF5B484FCC}" dt="2023-09-25T09:55:55.520" v="1335" actId="1076"/>
          <ac:grpSpMkLst>
            <pc:docMk/>
            <pc:sldMk cId="4096858673" sldId="278"/>
            <ac:grpSpMk id="3" creationId="{BD3B2A4A-A94C-4670-6E84-164448411974}"/>
          </ac:grpSpMkLst>
        </pc:grpChg>
        <pc:picChg chg="mod">
          <ac:chgData name="sophiepribojac@outlook.com" userId="b3f6c7adafa9a035" providerId="LiveId" clId="{25DF075A-4934-48E4-8866-6EDF5B484FCC}" dt="2023-09-25T09:55:39.971" v="1331"/>
          <ac:picMkLst>
            <pc:docMk/>
            <pc:sldMk cId="4096858673" sldId="278"/>
            <ac:picMk id="4" creationId="{1C155325-74E1-A900-8545-78352BA8B31B}"/>
          </ac:picMkLst>
        </pc:picChg>
        <pc:picChg chg="del">
          <ac:chgData name="sophiepribojac@outlook.com" userId="b3f6c7adafa9a035" providerId="LiveId" clId="{25DF075A-4934-48E4-8866-6EDF5B484FCC}" dt="2023-09-25T09:55:18.739" v="1327" actId="478"/>
          <ac:picMkLst>
            <pc:docMk/>
            <pc:sldMk cId="4096858673" sldId="278"/>
            <ac:picMk id="5" creationId="{E1DAE90D-D8BE-2862-8B30-EF482965C933}"/>
          </ac:picMkLst>
        </pc:picChg>
        <pc:picChg chg="mod">
          <ac:chgData name="sophiepribojac@outlook.com" userId="b3f6c7adafa9a035" providerId="LiveId" clId="{25DF075A-4934-48E4-8866-6EDF5B484FCC}" dt="2023-09-25T09:55:39.971" v="1331"/>
          <ac:picMkLst>
            <pc:docMk/>
            <pc:sldMk cId="4096858673" sldId="278"/>
            <ac:picMk id="6" creationId="{C109A47B-488A-27ED-BF3D-8DCEB47DC906}"/>
          </ac:picMkLst>
        </pc:picChg>
        <pc:picChg chg="mod">
          <ac:chgData name="sophiepribojac@outlook.com" userId="b3f6c7adafa9a035" providerId="LiveId" clId="{25DF075A-4934-48E4-8866-6EDF5B484FCC}" dt="2023-09-25T09:55:39.971" v="1331"/>
          <ac:picMkLst>
            <pc:docMk/>
            <pc:sldMk cId="4096858673" sldId="278"/>
            <ac:picMk id="7" creationId="{F20235E4-036E-ED23-8975-02C653313565}"/>
          </ac:picMkLst>
        </pc:picChg>
        <pc:picChg chg="mod">
          <ac:chgData name="sophiepribojac@outlook.com" userId="b3f6c7adafa9a035" providerId="LiveId" clId="{25DF075A-4934-48E4-8866-6EDF5B484FCC}" dt="2023-09-25T09:55:39.971" v="1331"/>
          <ac:picMkLst>
            <pc:docMk/>
            <pc:sldMk cId="4096858673" sldId="278"/>
            <ac:picMk id="8" creationId="{0E8C38F3-42E5-88FC-7BE7-5557242CB1FF}"/>
          </ac:picMkLst>
        </pc:picChg>
        <pc:picChg chg="mod">
          <ac:chgData name="sophiepribojac@outlook.com" userId="b3f6c7adafa9a035" providerId="LiveId" clId="{25DF075A-4934-48E4-8866-6EDF5B484FCC}" dt="2023-09-25T09:55:39.971" v="1331"/>
          <ac:picMkLst>
            <pc:docMk/>
            <pc:sldMk cId="4096858673" sldId="278"/>
            <ac:picMk id="9" creationId="{F81CA9BC-C5C6-D447-1AA4-118C07FC4AD5}"/>
          </ac:picMkLst>
        </pc:picChg>
        <pc:picChg chg="mod">
          <ac:chgData name="sophiepribojac@outlook.com" userId="b3f6c7adafa9a035" providerId="LiveId" clId="{25DF075A-4934-48E4-8866-6EDF5B484FCC}" dt="2023-09-25T09:55:39.971" v="1331"/>
          <ac:picMkLst>
            <pc:docMk/>
            <pc:sldMk cId="4096858673" sldId="278"/>
            <ac:picMk id="10" creationId="{BB3A6014-BC70-626A-B80B-EC8C70048ADE}"/>
          </ac:picMkLst>
        </pc:picChg>
      </pc:sldChg>
      <pc:sldChg chg="addSp delSp add del setBg delDesignElem">
        <pc:chgData name="sophiepribojac@outlook.com" userId="b3f6c7adafa9a035" providerId="LiveId" clId="{25DF075A-4934-48E4-8866-6EDF5B484FCC}" dt="2023-09-25T09:57:20.328" v="1350"/>
        <pc:sldMkLst>
          <pc:docMk/>
          <pc:sldMk cId="235930003" sldId="279"/>
        </pc:sldMkLst>
        <pc:spChg chg="add del">
          <ac:chgData name="sophiepribojac@outlook.com" userId="b3f6c7adafa9a035" providerId="LiveId" clId="{25DF075A-4934-48E4-8866-6EDF5B484FCC}" dt="2023-09-25T09:57:20.328" v="1350"/>
          <ac:spMkLst>
            <pc:docMk/>
            <pc:sldMk cId="235930003" sldId="279"/>
            <ac:spMk id="45" creationId="{61293230-B0F6-45B1-96D1-13D18E242995}"/>
          </ac:spMkLst>
        </pc:spChg>
        <pc:spChg chg="add del">
          <ac:chgData name="sophiepribojac@outlook.com" userId="b3f6c7adafa9a035" providerId="LiveId" clId="{25DF075A-4934-48E4-8866-6EDF5B484FCC}" dt="2023-09-25T09:57:20.328" v="1350"/>
          <ac:spMkLst>
            <pc:docMk/>
            <pc:sldMk cId="235930003" sldId="279"/>
            <ac:spMk id="47" creationId="{2E4C77E0-AD32-4D51-A420-0A861D5A8630}"/>
          </ac:spMkLst>
        </pc:spChg>
        <pc:spChg chg="add del">
          <ac:chgData name="sophiepribojac@outlook.com" userId="b3f6c7adafa9a035" providerId="LiveId" clId="{25DF075A-4934-48E4-8866-6EDF5B484FCC}" dt="2023-09-25T09:57:20.328" v="1350"/>
          <ac:spMkLst>
            <pc:docMk/>
            <pc:sldMk cId="235930003" sldId="279"/>
            <ac:spMk id="49" creationId="{7900702D-FF4F-4820-9979-F623BBCC6A23}"/>
          </ac:spMkLst>
        </pc:spChg>
      </pc:sldChg>
      <pc:sldChg chg="delSp add del setBg delDesignElem">
        <pc:chgData name="sophiepribojac@outlook.com" userId="b3f6c7adafa9a035" providerId="LiveId" clId="{25DF075A-4934-48E4-8866-6EDF5B484FCC}" dt="2023-09-25T09:56:45.400" v="1342" actId="47"/>
        <pc:sldMkLst>
          <pc:docMk/>
          <pc:sldMk cId="510270049" sldId="279"/>
        </pc:sldMkLst>
        <pc:spChg chg="del">
          <ac:chgData name="sophiepribojac@outlook.com" userId="b3f6c7adafa9a035" providerId="LiveId" clId="{25DF075A-4934-48E4-8866-6EDF5B484FCC}" dt="2023-09-25T09:56:25.394" v="1338"/>
          <ac:spMkLst>
            <pc:docMk/>
            <pc:sldMk cId="510270049" sldId="279"/>
            <ac:spMk id="33" creationId="{E914257E-1E2A-4AC7-89EC-1FB65C9C0A0D}"/>
          </ac:spMkLst>
        </pc:spChg>
        <pc:spChg chg="del">
          <ac:chgData name="sophiepribojac@outlook.com" userId="b3f6c7adafa9a035" providerId="LiveId" clId="{25DF075A-4934-48E4-8866-6EDF5B484FCC}" dt="2023-09-25T09:56:25.394" v="1338"/>
          <ac:spMkLst>
            <pc:docMk/>
            <pc:sldMk cId="510270049" sldId="279"/>
            <ac:spMk id="35" creationId="{03E1C8F1-97F5-489C-8308-958F09657254}"/>
          </ac:spMkLst>
        </pc:spChg>
        <pc:spChg chg="del">
          <ac:chgData name="sophiepribojac@outlook.com" userId="b3f6c7adafa9a035" providerId="LiveId" clId="{25DF075A-4934-48E4-8866-6EDF5B484FCC}" dt="2023-09-25T09:56:25.394" v="1338"/>
          <ac:spMkLst>
            <pc:docMk/>
            <pc:sldMk cId="510270049" sldId="279"/>
            <ac:spMk id="37" creationId="{DEB62645-D4DA-4E99-8344-B1536F63D108}"/>
          </ac:spMkLst>
        </pc:spChg>
      </pc:sldChg>
      <pc:sldChg chg="addSp delSp add del setBg delDesignElem">
        <pc:chgData name="sophiepribojac@outlook.com" userId="b3f6c7adafa9a035" providerId="LiveId" clId="{25DF075A-4934-48E4-8866-6EDF5B484FCC}" dt="2023-09-25T09:57:12.739" v="1347"/>
        <pc:sldMkLst>
          <pc:docMk/>
          <pc:sldMk cId="830978929" sldId="279"/>
        </pc:sldMkLst>
        <pc:spChg chg="add del">
          <ac:chgData name="sophiepribojac@outlook.com" userId="b3f6c7adafa9a035" providerId="LiveId" clId="{25DF075A-4934-48E4-8866-6EDF5B484FCC}" dt="2023-09-25T09:57:12.739" v="1347"/>
          <ac:spMkLst>
            <pc:docMk/>
            <pc:sldMk cId="830978929" sldId="279"/>
            <ac:spMk id="33" creationId="{E914257E-1E2A-4AC7-89EC-1FB65C9C0A0D}"/>
          </ac:spMkLst>
        </pc:spChg>
        <pc:spChg chg="add del">
          <ac:chgData name="sophiepribojac@outlook.com" userId="b3f6c7adafa9a035" providerId="LiveId" clId="{25DF075A-4934-48E4-8866-6EDF5B484FCC}" dt="2023-09-25T09:57:12.739" v="1347"/>
          <ac:spMkLst>
            <pc:docMk/>
            <pc:sldMk cId="830978929" sldId="279"/>
            <ac:spMk id="35" creationId="{03E1C8F1-97F5-489C-8308-958F09657254}"/>
          </ac:spMkLst>
        </pc:spChg>
        <pc:spChg chg="add del">
          <ac:chgData name="sophiepribojac@outlook.com" userId="b3f6c7adafa9a035" providerId="LiveId" clId="{25DF075A-4934-48E4-8866-6EDF5B484FCC}" dt="2023-09-25T09:57:12.739" v="1347"/>
          <ac:spMkLst>
            <pc:docMk/>
            <pc:sldMk cId="830978929" sldId="279"/>
            <ac:spMk id="37" creationId="{DEB62645-D4DA-4E99-8344-B1536F63D108}"/>
          </ac:spMkLst>
        </pc:spChg>
      </pc:sldChg>
      <pc:sldChg chg="addSp delSp modSp add mod setBg delDesignElem">
        <pc:chgData name="sophiepribojac@outlook.com" userId="b3f6c7adafa9a035" providerId="LiveId" clId="{25DF075A-4934-48E4-8866-6EDF5B484FCC}" dt="2023-09-25T13:35:44.717" v="2606" actId="122"/>
        <pc:sldMkLst>
          <pc:docMk/>
          <pc:sldMk cId="943353117" sldId="279"/>
        </pc:sldMkLst>
        <pc:spChg chg="mod">
          <ac:chgData name="sophiepribojac@outlook.com" userId="b3f6c7adafa9a035" providerId="LiveId" clId="{25DF075A-4934-48E4-8866-6EDF5B484FCC}" dt="2023-09-25T13:35:44.717" v="2606" actId="122"/>
          <ac:spMkLst>
            <pc:docMk/>
            <pc:sldMk cId="943353117" sldId="279"/>
            <ac:spMk id="2" creationId="{8AD8AD97-152B-1034-C6E1-D259CC6352CC}"/>
          </ac:spMkLst>
        </pc:spChg>
        <pc:spChg chg="mod">
          <ac:chgData name="sophiepribojac@outlook.com" userId="b3f6c7adafa9a035" providerId="LiveId" clId="{25DF075A-4934-48E4-8866-6EDF5B484FCC}" dt="2023-09-25T13:18:32.899" v="2296" actId="27636"/>
          <ac:spMkLst>
            <pc:docMk/>
            <pc:sldMk cId="943353117" sldId="279"/>
            <ac:spMk id="3" creationId="{5054CDDD-CE8B-4E9F-853A-209769F5CFFB}"/>
          </ac:spMkLst>
        </pc:spChg>
        <pc:spChg chg="del">
          <ac:chgData name="sophiepribojac@outlook.com" userId="b3f6c7adafa9a035" providerId="LiveId" clId="{25DF075A-4934-48E4-8866-6EDF5B484FCC}" dt="2023-09-25T12:59:24.697" v="1550"/>
          <ac:spMkLst>
            <pc:docMk/>
            <pc:sldMk cId="943353117" sldId="279"/>
            <ac:spMk id="9" creationId="{3ECBE1F1-D69B-4AFA-ABD5-8E41720EF6DE}"/>
          </ac:spMkLst>
        </pc:spChg>
        <pc:spChg chg="add del">
          <ac:chgData name="sophiepribojac@outlook.com" userId="b3f6c7adafa9a035" providerId="LiveId" clId="{25DF075A-4934-48E4-8866-6EDF5B484FCC}" dt="2023-09-25T13:15:00.156" v="1991" actId="26606"/>
          <ac:spMkLst>
            <pc:docMk/>
            <pc:sldMk cId="943353117" sldId="279"/>
            <ac:spMk id="10" creationId="{3ECBE1F1-D69B-4AFA-ABD5-8E41720EF6DE}"/>
          </ac:spMkLst>
        </pc:spChg>
        <pc:spChg chg="del">
          <ac:chgData name="sophiepribojac@outlook.com" userId="b3f6c7adafa9a035" providerId="LiveId" clId="{25DF075A-4934-48E4-8866-6EDF5B484FCC}" dt="2023-09-25T12:59:24.697" v="1550"/>
          <ac:spMkLst>
            <pc:docMk/>
            <pc:sldMk cId="943353117" sldId="279"/>
            <ac:spMk id="11" creationId="{603A6265-E10C-4B85-9C20-E75FCAF9CC63}"/>
          </ac:spMkLst>
        </pc:spChg>
        <pc:spChg chg="add del">
          <ac:chgData name="sophiepribojac@outlook.com" userId="b3f6c7adafa9a035" providerId="LiveId" clId="{25DF075A-4934-48E4-8866-6EDF5B484FCC}" dt="2023-09-25T13:15:00.156" v="1991" actId="26606"/>
          <ac:spMkLst>
            <pc:docMk/>
            <pc:sldMk cId="943353117" sldId="279"/>
            <ac:spMk id="12" creationId="{603A6265-E10C-4B85-9C20-E75FCAF9CC63}"/>
          </ac:spMkLst>
        </pc:spChg>
        <pc:picChg chg="mod">
          <ac:chgData name="sophiepribojac@outlook.com" userId="b3f6c7adafa9a035" providerId="LiveId" clId="{25DF075A-4934-48E4-8866-6EDF5B484FCC}" dt="2023-09-25T13:15:00.156" v="1991" actId="26606"/>
          <ac:picMkLst>
            <pc:docMk/>
            <pc:sldMk cId="943353117" sldId="279"/>
            <ac:picMk id="5" creationId="{43BEFA03-2552-77F3-DB19-B30058327716}"/>
          </ac:picMkLst>
        </pc:picChg>
      </pc:sldChg>
      <pc:sldChg chg="delSp add del setBg delDesignElem">
        <pc:chgData name="sophiepribojac@outlook.com" userId="b3f6c7adafa9a035" providerId="LiveId" clId="{25DF075A-4934-48E4-8866-6EDF5B484FCC}" dt="2023-09-25T09:56:44.387" v="1341" actId="47"/>
        <pc:sldMkLst>
          <pc:docMk/>
          <pc:sldMk cId="1755020561" sldId="280"/>
        </pc:sldMkLst>
        <pc:spChg chg="del">
          <ac:chgData name="sophiepribojac@outlook.com" userId="b3f6c7adafa9a035" providerId="LiveId" clId="{25DF075A-4934-48E4-8866-6EDF5B484FCC}" dt="2023-09-25T09:56:39.683" v="1340"/>
          <ac:spMkLst>
            <pc:docMk/>
            <pc:sldMk cId="1755020561" sldId="280"/>
            <ac:spMk id="33" creationId="{E914257E-1E2A-4AC7-89EC-1FB65C9C0A0D}"/>
          </ac:spMkLst>
        </pc:spChg>
        <pc:spChg chg="del">
          <ac:chgData name="sophiepribojac@outlook.com" userId="b3f6c7adafa9a035" providerId="LiveId" clId="{25DF075A-4934-48E4-8866-6EDF5B484FCC}" dt="2023-09-25T09:56:39.683" v="1340"/>
          <ac:spMkLst>
            <pc:docMk/>
            <pc:sldMk cId="1755020561" sldId="280"/>
            <ac:spMk id="35" creationId="{03E1C8F1-97F5-489C-8308-958F09657254}"/>
          </ac:spMkLst>
        </pc:spChg>
        <pc:spChg chg="del">
          <ac:chgData name="sophiepribojac@outlook.com" userId="b3f6c7adafa9a035" providerId="LiveId" clId="{25DF075A-4934-48E4-8866-6EDF5B484FCC}" dt="2023-09-25T09:56:39.683" v="1340"/>
          <ac:spMkLst>
            <pc:docMk/>
            <pc:sldMk cId="1755020561" sldId="280"/>
            <ac:spMk id="37" creationId="{DEB62645-D4DA-4E99-8344-B1536F63D108}"/>
          </ac:spMkLst>
        </pc:spChg>
      </pc:sldChg>
      <pc:sldChg chg="addSp delSp modSp add mod setBg delDesignElem">
        <pc:chgData name="sophiepribojac@outlook.com" userId="b3f6c7adafa9a035" providerId="LiveId" clId="{25DF075A-4934-48E4-8866-6EDF5B484FCC}" dt="2023-09-25T13:35:52.458" v="2608" actId="12788"/>
        <pc:sldMkLst>
          <pc:docMk/>
          <pc:sldMk cId="1876576478" sldId="280"/>
        </pc:sldMkLst>
        <pc:spChg chg="mod">
          <ac:chgData name="sophiepribojac@outlook.com" userId="b3f6c7adafa9a035" providerId="LiveId" clId="{25DF075A-4934-48E4-8866-6EDF5B484FCC}" dt="2023-09-25T13:35:52.458" v="2608" actId="12788"/>
          <ac:spMkLst>
            <pc:docMk/>
            <pc:sldMk cId="1876576478" sldId="280"/>
            <ac:spMk id="11" creationId="{9B8B74CB-7C73-A706-D044-776DE2534369}"/>
          </ac:spMkLst>
        </pc:spChg>
        <pc:spChg chg="add del">
          <ac:chgData name="sophiepribojac@outlook.com" userId="b3f6c7adafa9a035" providerId="LiveId" clId="{25DF075A-4934-48E4-8866-6EDF5B484FCC}" dt="2023-09-25T13:14:16.958" v="1970" actId="26606"/>
          <ac:spMkLst>
            <pc:docMk/>
            <pc:sldMk cId="1876576478" sldId="280"/>
            <ac:spMk id="19" creationId="{4FF67069-F593-46DA-9C27-B6A20473CFE5}"/>
          </ac:spMkLst>
        </pc:spChg>
        <pc:spChg chg="add del">
          <ac:chgData name="sophiepribojac@outlook.com" userId="b3f6c7adafa9a035" providerId="LiveId" clId="{25DF075A-4934-48E4-8866-6EDF5B484FCC}" dt="2023-09-25T13:14:16.958" v="1970" actId="26606"/>
          <ac:spMkLst>
            <pc:docMk/>
            <pc:sldMk cId="1876576478" sldId="280"/>
            <ac:spMk id="20" creationId="{72CAE5C1-9A13-4174-B170-9D66BE7B9EAA}"/>
          </ac:spMkLst>
        </pc:spChg>
        <pc:spChg chg="del">
          <ac:chgData name="sophiepribojac@outlook.com" userId="b3f6c7adafa9a035" providerId="LiveId" clId="{25DF075A-4934-48E4-8866-6EDF5B484FCC}" dt="2023-09-25T12:59:30.119" v="1552"/>
          <ac:spMkLst>
            <pc:docMk/>
            <pc:sldMk cId="1876576478" sldId="280"/>
            <ac:spMk id="22" creationId="{18F923FF-DD0C-4FD3-A1B4-68DFA511C82D}"/>
          </ac:spMkLst>
        </pc:spChg>
        <pc:spChg chg="del">
          <ac:chgData name="sophiepribojac@outlook.com" userId="b3f6c7adafa9a035" providerId="LiveId" clId="{25DF075A-4934-48E4-8866-6EDF5B484FCC}" dt="2023-09-25T12:59:30.119" v="1552"/>
          <ac:spMkLst>
            <pc:docMk/>
            <pc:sldMk cId="1876576478" sldId="280"/>
            <ac:spMk id="24" creationId="{114A821F-8663-46BA-8CC0-D4C44F639F3A}"/>
          </ac:spMkLst>
        </pc:spChg>
        <pc:spChg chg="del">
          <ac:chgData name="sophiepribojac@outlook.com" userId="b3f6c7adafa9a035" providerId="LiveId" clId="{25DF075A-4934-48E4-8866-6EDF5B484FCC}" dt="2023-09-25T12:59:30.119" v="1552"/>
          <ac:spMkLst>
            <pc:docMk/>
            <pc:sldMk cId="1876576478" sldId="280"/>
            <ac:spMk id="26" creationId="{67EF550F-47CE-4FB2-9DAC-12AD835C833D}"/>
          </ac:spMkLst>
        </pc:spChg>
        <pc:spChg chg="add del">
          <ac:chgData name="sophiepribojac@outlook.com" userId="b3f6c7adafa9a035" providerId="LiveId" clId="{25DF075A-4934-48E4-8866-6EDF5B484FCC}" dt="2023-09-25T13:14:16.958" v="1970" actId="26606"/>
          <ac:spMkLst>
            <pc:docMk/>
            <pc:sldMk cId="1876576478" sldId="280"/>
            <ac:spMk id="28" creationId="{3852AA7B-18D0-4DE7-9364-A11ECCD8AF33}"/>
          </ac:spMkLst>
        </pc:spChg>
        <pc:spChg chg="add del">
          <ac:chgData name="sophiepribojac@outlook.com" userId="b3f6c7adafa9a035" providerId="LiveId" clId="{25DF075A-4934-48E4-8866-6EDF5B484FCC}" dt="2023-09-25T13:14:18.083" v="1972" actId="26606"/>
          <ac:spMkLst>
            <pc:docMk/>
            <pc:sldMk cId="1876576478" sldId="280"/>
            <ac:spMk id="30" creationId="{6570CC06-DB21-401C-BCF8-AAC5FF550D29}"/>
          </ac:spMkLst>
        </pc:spChg>
        <pc:spChg chg="add del">
          <ac:chgData name="sophiepribojac@outlook.com" userId="b3f6c7adafa9a035" providerId="LiveId" clId="{25DF075A-4934-48E4-8866-6EDF5B484FCC}" dt="2023-09-25T13:14:18.083" v="1972" actId="26606"/>
          <ac:spMkLst>
            <pc:docMk/>
            <pc:sldMk cId="1876576478" sldId="280"/>
            <ac:spMk id="31" creationId="{15B998FC-4B98-4A07-B159-9E629180AF40}"/>
          </ac:spMkLst>
        </pc:spChg>
        <pc:spChg chg="add del">
          <ac:chgData name="sophiepribojac@outlook.com" userId="b3f6c7adafa9a035" providerId="LiveId" clId="{25DF075A-4934-48E4-8866-6EDF5B484FCC}" dt="2023-09-25T13:14:21.455" v="1974" actId="26606"/>
          <ac:spMkLst>
            <pc:docMk/>
            <pc:sldMk cId="1876576478" sldId="280"/>
            <ac:spMk id="33" creationId="{6D6F7247-7E74-4743-AF45-768A3F014024}"/>
          </ac:spMkLst>
        </pc:spChg>
        <pc:spChg chg="add del">
          <ac:chgData name="sophiepribojac@outlook.com" userId="b3f6c7adafa9a035" providerId="LiveId" clId="{25DF075A-4934-48E4-8866-6EDF5B484FCC}" dt="2023-09-25T13:14:21.455" v="1974" actId="26606"/>
          <ac:spMkLst>
            <pc:docMk/>
            <pc:sldMk cId="1876576478" sldId="280"/>
            <ac:spMk id="34" creationId="{B256F3AE-D4DF-3AF6-DBB0-0B164373EB93}"/>
          </ac:spMkLst>
        </pc:spChg>
        <pc:spChg chg="add del">
          <ac:chgData name="sophiepribojac@outlook.com" userId="b3f6c7adafa9a035" providerId="LiveId" clId="{25DF075A-4934-48E4-8866-6EDF5B484FCC}" dt="2023-09-25T13:14:59.856" v="1990" actId="26606"/>
          <ac:spMkLst>
            <pc:docMk/>
            <pc:sldMk cId="1876576478" sldId="280"/>
            <ac:spMk id="36" creationId="{4FF67069-F593-46DA-9C27-B6A20473CFE5}"/>
          </ac:spMkLst>
        </pc:spChg>
        <pc:spChg chg="add del">
          <ac:chgData name="sophiepribojac@outlook.com" userId="b3f6c7adafa9a035" providerId="LiveId" clId="{25DF075A-4934-48E4-8866-6EDF5B484FCC}" dt="2023-09-25T13:14:59.856" v="1990" actId="26606"/>
          <ac:spMkLst>
            <pc:docMk/>
            <pc:sldMk cId="1876576478" sldId="280"/>
            <ac:spMk id="37" creationId="{72CAE5C1-9A13-4174-B170-9D66BE7B9EAA}"/>
          </ac:spMkLst>
        </pc:spChg>
        <pc:spChg chg="add del">
          <ac:chgData name="sophiepribojac@outlook.com" userId="b3f6c7adafa9a035" providerId="LiveId" clId="{25DF075A-4934-48E4-8866-6EDF5B484FCC}" dt="2023-09-25T13:14:59.856" v="1990" actId="26606"/>
          <ac:spMkLst>
            <pc:docMk/>
            <pc:sldMk cId="1876576478" sldId="280"/>
            <ac:spMk id="39" creationId="{3852AA7B-18D0-4DE7-9364-A11ECCD8AF33}"/>
          </ac:spMkLst>
        </pc:spChg>
        <pc:spChg chg="add del">
          <ac:chgData name="sophiepribojac@outlook.com" userId="b3f6c7adafa9a035" providerId="LiveId" clId="{25DF075A-4934-48E4-8866-6EDF5B484FCC}" dt="2023-09-25T13:14:58.891" v="1988" actId="26606"/>
          <ac:spMkLst>
            <pc:docMk/>
            <pc:sldMk cId="1876576478" sldId="280"/>
            <ac:spMk id="44" creationId="{0855A890-B60B-4670-9DC2-69DC05015AB3}"/>
          </ac:spMkLst>
        </pc:spChg>
        <pc:spChg chg="add del">
          <ac:chgData name="sophiepribojac@outlook.com" userId="b3f6c7adafa9a035" providerId="LiveId" clId="{25DF075A-4934-48E4-8866-6EDF5B484FCC}" dt="2023-09-25T13:14:58.891" v="1988" actId="26606"/>
          <ac:spMkLst>
            <pc:docMk/>
            <pc:sldMk cId="1876576478" sldId="280"/>
            <ac:spMk id="46" creationId="{90F533E9-6690-41A8-A372-4C6C622D028D}"/>
          </ac:spMkLst>
        </pc:spChg>
        <pc:spChg chg="add del">
          <ac:chgData name="sophiepribojac@outlook.com" userId="b3f6c7adafa9a035" providerId="LiveId" clId="{25DF075A-4934-48E4-8866-6EDF5B484FCC}" dt="2023-09-25T13:14:58.891" v="1988" actId="26606"/>
          <ac:spMkLst>
            <pc:docMk/>
            <pc:sldMk cId="1876576478" sldId="280"/>
            <ac:spMk id="48" creationId="{99413ED5-9ED4-4772-BCE4-2BCAE6B12E35}"/>
          </ac:spMkLst>
        </pc:spChg>
        <pc:spChg chg="add del">
          <ac:chgData name="sophiepribojac@outlook.com" userId="b3f6c7adafa9a035" providerId="LiveId" clId="{25DF075A-4934-48E4-8866-6EDF5B484FCC}" dt="2023-09-25T13:14:58.891" v="1988" actId="26606"/>
          <ac:spMkLst>
            <pc:docMk/>
            <pc:sldMk cId="1876576478" sldId="280"/>
            <ac:spMk id="50" creationId="{04357C93-F0CB-4A1C-8F77-4E9063789819}"/>
          </ac:spMkLst>
        </pc:spChg>
        <pc:spChg chg="add del">
          <ac:chgData name="sophiepribojac@outlook.com" userId="b3f6c7adafa9a035" providerId="LiveId" clId="{25DF075A-4934-48E4-8866-6EDF5B484FCC}" dt="2023-09-25T13:14:40.974" v="1979" actId="26606"/>
          <ac:spMkLst>
            <pc:docMk/>
            <pc:sldMk cId="1876576478" sldId="280"/>
            <ac:spMk id="55" creationId="{F895CE6F-C6BC-4E86-326E-11546A839F27}"/>
          </ac:spMkLst>
        </pc:spChg>
        <pc:spChg chg="add del">
          <ac:chgData name="sophiepribojac@outlook.com" userId="b3f6c7adafa9a035" providerId="LiveId" clId="{25DF075A-4934-48E4-8866-6EDF5B484FCC}" dt="2023-09-25T13:14:40.974" v="1979" actId="26606"/>
          <ac:spMkLst>
            <pc:docMk/>
            <pc:sldMk cId="1876576478" sldId="280"/>
            <ac:spMk id="57" creationId="{98DA8E4A-C6DD-E00D-0A92-3DEA624CF3C4}"/>
          </ac:spMkLst>
        </pc:spChg>
        <pc:spChg chg="add del">
          <ac:chgData name="sophiepribojac@outlook.com" userId="b3f6c7adafa9a035" providerId="LiveId" clId="{25DF075A-4934-48E4-8866-6EDF5B484FCC}" dt="2023-09-25T13:14:40.974" v="1979" actId="26606"/>
          <ac:spMkLst>
            <pc:docMk/>
            <pc:sldMk cId="1876576478" sldId="280"/>
            <ac:spMk id="59" creationId="{A6FC486F-EE17-4AB5-AFD2-50FD675AEFB7}"/>
          </ac:spMkLst>
        </pc:spChg>
        <pc:spChg chg="add del">
          <ac:chgData name="sophiepribojac@outlook.com" userId="b3f6c7adafa9a035" providerId="LiveId" clId="{25DF075A-4934-48E4-8866-6EDF5B484FCC}" dt="2023-09-25T13:14:44.078" v="1981" actId="26606"/>
          <ac:spMkLst>
            <pc:docMk/>
            <pc:sldMk cId="1876576478" sldId="280"/>
            <ac:spMk id="61" creationId="{3852AA7B-18D0-4DE7-9364-A11ECCD8AF33}"/>
          </ac:spMkLst>
        </pc:spChg>
        <pc:spChg chg="add del">
          <ac:chgData name="sophiepribojac@outlook.com" userId="b3f6c7adafa9a035" providerId="LiveId" clId="{25DF075A-4934-48E4-8866-6EDF5B484FCC}" dt="2023-09-25T13:14:44.078" v="1981" actId="26606"/>
          <ac:spMkLst>
            <pc:docMk/>
            <pc:sldMk cId="1876576478" sldId="280"/>
            <ac:spMk id="62" creationId="{4FF67069-F593-46DA-9C27-B6A20473CFE5}"/>
          </ac:spMkLst>
        </pc:spChg>
        <pc:spChg chg="add del">
          <ac:chgData name="sophiepribojac@outlook.com" userId="b3f6c7adafa9a035" providerId="LiveId" clId="{25DF075A-4934-48E4-8866-6EDF5B484FCC}" dt="2023-09-25T13:14:44.078" v="1981" actId="26606"/>
          <ac:spMkLst>
            <pc:docMk/>
            <pc:sldMk cId="1876576478" sldId="280"/>
            <ac:spMk id="63" creationId="{72CAE5C1-9A13-4174-B170-9D66BE7B9EAA}"/>
          </ac:spMkLst>
        </pc:spChg>
        <pc:spChg chg="add del">
          <ac:chgData name="sophiepribojac@outlook.com" userId="b3f6c7adafa9a035" providerId="LiveId" clId="{25DF075A-4934-48E4-8866-6EDF5B484FCC}" dt="2023-09-25T13:14:58.681" v="1987" actId="26606"/>
          <ac:spMkLst>
            <pc:docMk/>
            <pc:sldMk cId="1876576478" sldId="280"/>
            <ac:spMk id="66" creationId="{0855A890-B60B-4670-9DC2-69DC05015AB3}"/>
          </ac:spMkLst>
        </pc:spChg>
        <pc:spChg chg="add del">
          <ac:chgData name="sophiepribojac@outlook.com" userId="b3f6c7adafa9a035" providerId="LiveId" clId="{25DF075A-4934-48E4-8866-6EDF5B484FCC}" dt="2023-09-25T13:14:58.681" v="1987" actId="26606"/>
          <ac:spMkLst>
            <pc:docMk/>
            <pc:sldMk cId="1876576478" sldId="280"/>
            <ac:spMk id="67" creationId="{90F533E9-6690-41A8-A372-4C6C622D028D}"/>
          </ac:spMkLst>
        </pc:spChg>
        <pc:spChg chg="add del">
          <ac:chgData name="sophiepribojac@outlook.com" userId="b3f6c7adafa9a035" providerId="LiveId" clId="{25DF075A-4934-48E4-8866-6EDF5B484FCC}" dt="2023-09-25T13:14:58.681" v="1987" actId="26606"/>
          <ac:spMkLst>
            <pc:docMk/>
            <pc:sldMk cId="1876576478" sldId="280"/>
            <ac:spMk id="68" creationId="{99413ED5-9ED4-4772-BCE4-2BCAE6B12E35}"/>
          </ac:spMkLst>
        </pc:spChg>
        <pc:spChg chg="add del">
          <ac:chgData name="sophiepribojac@outlook.com" userId="b3f6c7adafa9a035" providerId="LiveId" clId="{25DF075A-4934-48E4-8866-6EDF5B484FCC}" dt="2023-09-25T13:14:58.681" v="1987" actId="26606"/>
          <ac:spMkLst>
            <pc:docMk/>
            <pc:sldMk cId="1876576478" sldId="280"/>
            <ac:spMk id="69" creationId="{04357C93-F0CB-4A1C-8F77-4E9063789819}"/>
          </ac:spMkLst>
        </pc:spChg>
        <pc:spChg chg="add del">
          <ac:chgData name="sophiepribojac@outlook.com" userId="b3f6c7adafa9a035" providerId="LiveId" clId="{25DF075A-4934-48E4-8866-6EDF5B484FCC}" dt="2023-09-25T13:14:57.252" v="1984" actId="26606"/>
          <ac:spMkLst>
            <pc:docMk/>
            <pc:sldMk cId="1876576478" sldId="280"/>
            <ac:spMk id="74" creationId="{F895CE6F-C6BC-4E86-326E-11546A839F27}"/>
          </ac:spMkLst>
        </pc:spChg>
        <pc:spChg chg="add del">
          <ac:chgData name="sophiepribojac@outlook.com" userId="b3f6c7adafa9a035" providerId="LiveId" clId="{25DF075A-4934-48E4-8866-6EDF5B484FCC}" dt="2023-09-25T13:14:57.252" v="1984" actId="26606"/>
          <ac:spMkLst>
            <pc:docMk/>
            <pc:sldMk cId="1876576478" sldId="280"/>
            <ac:spMk id="76" creationId="{98DA8E4A-C6DD-E00D-0A92-3DEA624CF3C4}"/>
          </ac:spMkLst>
        </pc:spChg>
        <pc:spChg chg="add del">
          <ac:chgData name="sophiepribojac@outlook.com" userId="b3f6c7adafa9a035" providerId="LiveId" clId="{25DF075A-4934-48E4-8866-6EDF5B484FCC}" dt="2023-09-25T13:14:57.252" v="1984" actId="26606"/>
          <ac:spMkLst>
            <pc:docMk/>
            <pc:sldMk cId="1876576478" sldId="280"/>
            <ac:spMk id="78" creationId="{A6FC486F-EE17-4AB5-AFD2-50FD675AEFB7}"/>
          </ac:spMkLst>
        </pc:spChg>
        <pc:spChg chg="add del">
          <ac:chgData name="sophiepribojac@outlook.com" userId="b3f6c7adafa9a035" providerId="LiveId" clId="{25DF075A-4934-48E4-8866-6EDF5B484FCC}" dt="2023-09-25T13:14:58.489" v="1986" actId="26606"/>
          <ac:spMkLst>
            <pc:docMk/>
            <pc:sldMk cId="1876576478" sldId="280"/>
            <ac:spMk id="80" creationId="{67A5186C-3438-4D83-A03D-BD8A5E2D488D}"/>
          </ac:spMkLst>
        </pc:spChg>
        <pc:spChg chg="add del">
          <ac:chgData name="sophiepribojac@outlook.com" userId="b3f6c7adafa9a035" providerId="LiveId" clId="{25DF075A-4934-48E4-8866-6EDF5B484FCC}" dt="2023-09-25T13:14:58.489" v="1986" actId="26606"/>
          <ac:spMkLst>
            <pc:docMk/>
            <pc:sldMk cId="1876576478" sldId="280"/>
            <ac:spMk id="81" creationId="{6CBB0514-A5C9-DF82-2647-CF63C168CE95}"/>
          </ac:spMkLst>
        </pc:spChg>
        <pc:picChg chg="mod ord">
          <ac:chgData name="sophiepribojac@outlook.com" userId="b3f6c7adafa9a035" providerId="LiveId" clId="{25DF075A-4934-48E4-8866-6EDF5B484FCC}" dt="2023-09-25T13:15:39.886" v="2009" actId="1076"/>
          <ac:picMkLst>
            <pc:docMk/>
            <pc:sldMk cId="1876576478" sldId="280"/>
            <ac:picMk id="3" creationId="{E99C6345-219A-42A1-DC08-A85554FB62E1}"/>
          </ac:picMkLst>
        </pc:picChg>
        <pc:picChg chg="mod ord">
          <ac:chgData name="sophiepribojac@outlook.com" userId="b3f6c7adafa9a035" providerId="LiveId" clId="{25DF075A-4934-48E4-8866-6EDF5B484FCC}" dt="2023-09-25T13:15:40.989" v="2010" actId="1076"/>
          <ac:picMkLst>
            <pc:docMk/>
            <pc:sldMk cId="1876576478" sldId="280"/>
            <ac:picMk id="10" creationId="{CD7527F7-E44A-F75A-622A-4D72467B3B76}"/>
          </ac:picMkLst>
        </pc:picChg>
        <pc:picChg chg="mod ord">
          <ac:chgData name="sophiepribojac@outlook.com" userId="b3f6c7adafa9a035" providerId="LiveId" clId="{25DF075A-4934-48E4-8866-6EDF5B484FCC}" dt="2023-09-25T13:15:44.326" v="2011" actId="1076"/>
          <ac:picMkLst>
            <pc:docMk/>
            <pc:sldMk cId="1876576478" sldId="280"/>
            <ac:picMk id="13" creationId="{899A335C-9895-AF3F-FE4E-1F7265DE6E91}"/>
          </ac:picMkLst>
        </pc:picChg>
        <pc:picChg chg="mod ord">
          <ac:chgData name="sophiepribojac@outlook.com" userId="b3f6c7adafa9a035" providerId="LiveId" clId="{25DF075A-4934-48E4-8866-6EDF5B484FCC}" dt="2023-09-25T13:15:45.871" v="2012" actId="1076"/>
          <ac:picMkLst>
            <pc:docMk/>
            <pc:sldMk cId="1876576478" sldId="280"/>
            <ac:picMk id="17" creationId="{545788C5-5877-7596-2443-D294BD695A64}"/>
          </ac:picMkLst>
        </pc:picChg>
        <pc:picChg chg="add del">
          <ac:chgData name="sophiepribojac@outlook.com" userId="b3f6c7adafa9a035" providerId="LiveId" clId="{25DF075A-4934-48E4-8866-6EDF5B484FCC}" dt="2023-09-25T13:14:16.958" v="1970" actId="26606"/>
          <ac:picMkLst>
            <pc:docMk/>
            <pc:sldMk cId="1876576478" sldId="280"/>
            <ac:picMk id="21" creationId="{162D4572-9A7D-4F5C-8592-71CEDD98A2E7}"/>
          </ac:picMkLst>
        </pc:picChg>
        <pc:picChg chg="add del">
          <ac:chgData name="sophiepribojac@outlook.com" userId="b3f6c7adafa9a035" providerId="LiveId" clId="{25DF075A-4934-48E4-8866-6EDF5B484FCC}" dt="2023-09-25T13:14:59.856" v="1990" actId="26606"/>
          <ac:picMkLst>
            <pc:docMk/>
            <pc:sldMk cId="1876576478" sldId="280"/>
            <ac:picMk id="38" creationId="{162D4572-9A7D-4F5C-8592-71CEDD98A2E7}"/>
          </ac:picMkLst>
        </pc:picChg>
        <pc:picChg chg="add del">
          <ac:chgData name="sophiepribojac@outlook.com" userId="b3f6c7adafa9a035" providerId="LiveId" clId="{25DF075A-4934-48E4-8866-6EDF5B484FCC}" dt="2023-09-25T13:14:44.078" v="1981" actId="26606"/>
          <ac:picMkLst>
            <pc:docMk/>
            <pc:sldMk cId="1876576478" sldId="280"/>
            <ac:picMk id="64" creationId="{162D4572-9A7D-4F5C-8592-71CEDD98A2E7}"/>
          </ac:picMkLst>
        </pc:picChg>
      </pc:sldChg>
      <pc:sldChg chg="addSp delSp modSp add mod setBg delDesignElem">
        <pc:chgData name="sophiepribojac@outlook.com" userId="b3f6c7adafa9a035" providerId="LiveId" clId="{25DF075A-4934-48E4-8866-6EDF5B484FCC}" dt="2023-09-25T13:36:09.762" v="2612" actId="122"/>
        <pc:sldMkLst>
          <pc:docMk/>
          <pc:sldMk cId="352368954" sldId="281"/>
        </pc:sldMkLst>
        <pc:spChg chg="mod">
          <ac:chgData name="sophiepribojac@outlook.com" userId="b3f6c7adafa9a035" providerId="LiveId" clId="{25DF075A-4934-48E4-8866-6EDF5B484FCC}" dt="2023-09-25T13:36:09.762" v="2612" actId="122"/>
          <ac:spMkLst>
            <pc:docMk/>
            <pc:sldMk cId="352368954" sldId="281"/>
            <ac:spMk id="25" creationId="{DE5D3460-20CD-4B44-F078-CF09ACC8EE00}"/>
          </ac:spMkLst>
        </pc:spChg>
        <pc:spChg chg="add del">
          <ac:chgData name="sophiepribojac@outlook.com" userId="b3f6c7adafa9a035" providerId="LiveId" clId="{25DF075A-4934-48E4-8866-6EDF5B484FCC}" dt="2023-09-25T13:16:59.220" v="2041" actId="26606"/>
          <ac:spMkLst>
            <pc:docMk/>
            <pc:sldMk cId="352368954" sldId="281"/>
            <ac:spMk id="27" creationId="{22C7DDD0-3FE1-40D1-8E97-79A8D0CF123A}"/>
          </ac:spMkLst>
        </pc:spChg>
        <pc:spChg chg="add del">
          <ac:chgData name="sophiepribojac@outlook.com" userId="b3f6c7adafa9a035" providerId="LiveId" clId="{25DF075A-4934-48E4-8866-6EDF5B484FCC}" dt="2023-09-25T13:16:59.220" v="2041" actId="26606"/>
          <ac:spMkLst>
            <pc:docMk/>
            <pc:sldMk cId="352368954" sldId="281"/>
            <ac:spMk id="28" creationId="{917E9575-C2ED-4285-A947-8FCBE19615D5}"/>
          </ac:spMkLst>
        </pc:spChg>
        <pc:spChg chg="add del">
          <ac:chgData name="sophiepribojac@outlook.com" userId="b3f6c7adafa9a035" providerId="LiveId" clId="{25DF075A-4934-48E4-8866-6EDF5B484FCC}" dt="2023-09-25T13:16:59.220" v="2041" actId="26606"/>
          <ac:spMkLst>
            <pc:docMk/>
            <pc:sldMk cId="352368954" sldId="281"/>
            <ac:spMk id="29" creationId="{8C980715-996D-46D2-9E66-EA2D9A1081CF}"/>
          </ac:spMkLst>
        </pc:spChg>
        <pc:spChg chg="del">
          <ac:chgData name="sophiepribojac@outlook.com" userId="b3f6c7adafa9a035" providerId="LiveId" clId="{25DF075A-4934-48E4-8866-6EDF5B484FCC}" dt="2023-09-25T12:59:42.473" v="1556"/>
          <ac:spMkLst>
            <pc:docMk/>
            <pc:sldMk cId="352368954" sldId="281"/>
            <ac:spMk id="30" creationId="{18F923FF-DD0C-4FD3-A1B4-68DFA511C82D}"/>
          </ac:spMkLst>
        </pc:spChg>
        <pc:spChg chg="del">
          <ac:chgData name="sophiepribojac@outlook.com" userId="b3f6c7adafa9a035" providerId="LiveId" clId="{25DF075A-4934-48E4-8866-6EDF5B484FCC}" dt="2023-09-25T12:59:42.473" v="1556"/>
          <ac:spMkLst>
            <pc:docMk/>
            <pc:sldMk cId="352368954" sldId="281"/>
            <ac:spMk id="32" creationId="{114A821F-8663-46BA-8CC0-D4C44F639F3A}"/>
          </ac:spMkLst>
        </pc:spChg>
        <pc:spChg chg="del">
          <ac:chgData name="sophiepribojac@outlook.com" userId="b3f6c7adafa9a035" providerId="LiveId" clId="{25DF075A-4934-48E4-8866-6EDF5B484FCC}" dt="2023-09-25T12:59:42.473" v="1556"/>
          <ac:spMkLst>
            <pc:docMk/>
            <pc:sldMk cId="352368954" sldId="281"/>
            <ac:spMk id="34" creationId="{67EF550F-47CE-4FB2-9DAC-12AD835C833D}"/>
          </ac:spMkLst>
        </pc:spChg>
        <pc:spChg chg="add del">
          <ac:chgData name="sophiepribojac@outlook.com" userId="b3f6c7adafa9a035" providerId="LiveId" clId="{25DF075A-4934-48E4-8866-6EDF5B484FCC}" dt="2023-09-25T13:16:59.220" v="2041" actId="26606"/>
          <ac:spMkLst>
            <pc:docMk/>
            <pc:sldMk cId="352368954" sldId="281"/>
            <ac:spMk id="36" creationId="{711ED1E0-AF55-486B-8FB7-44ACF93466BB}"/>
          </ac:spMkLst>
        </pc:spChg>
        <pc:picChg chg="mod">
          <ac:chgData name="sophiepribojac@outlook.com" userId="b3f6c7adafa9a035" providerId="LiveId" clId="{25DF075A-4934-48E4-8866-6EDF5B484FCC}" dt="2023-09-25T13:21:19.438" v="2384" actId="1035"/>
          <ac:picMkLst>
            <pc:docMk/>
            <pc:sldMk cId="352368954" sldId="281"/>
            <ac:picMk id="7" creationId="{71B04351-3641-D6AB-143C-74F9911E722F}"/>
          </ac:picMkLst>
        </pc:picChg>
        <pc:picChg chg="mod ord">
          <ac:chgData name="sophiepribojac@outlook.com" userId="b3f6c7adafa9a035" providerId="LiveId" clId="{25DF075A-4934-48E4-8866-6EDF5B484FCC}" dt="2023-09-25T13:20:50.126" v="2366" actId="1038"/>
          <ac:picMkLst>
            <pc:docMk/>
            <pc:sldMk cId="352368954" sldId="281"/>
            <ac:picMk id="9" creationId="{AAA99307-4933-A30C-34DF-3DF0DF4D7E2B}"/>
          </ac:picMkLst>
        </pc:picChg>
        <pc:picChg chg="mod">
          <ac:chgData name="sophiepribojac@outlook.com" userId="b3f6c7adafa9a035" providerId="LiveId" clId="{25DF075A-4934-48E4-8866-6EDF5B484FCC}" dt="2023-09-25T13:21:16.237" v="2380" actId="1035"/>
          <ac:picMkLst>
            <pc:docMk/>
            <pc:sldMk cId="352368954" sldId="281"/>
            <ac:picMk id="10" creationId="{6D3EE7EC-103B-77F0-EB72-B54E5842AC41}"/>
          </ac:picMkLst>
        </pc:picChg>
        <pc:picChg chg="mod ord">
          <ac:chgData name="sophiepribojac@outlook.com" userId="b3f6c7adafa9a035" providerId="LiveId" clId="{25DF075A-4934-48E4-8866-6EDF5B484FCC}" dt="2023-09-25T13:16:59.220" v="2041" actId="26606"/>
          <ac:picMkLst>
            <pc:docMk/>
            <pc:sldMk cId="352368954" sldId="281"/>
            <ac:picMk id="24" creationId="{4EBC63EC-5B55-D2B8-3127-CF6D36C7655A}"/>
          </ac:picMkLst>
        </pc:picChg>
      </pc:sldChg>
      <pc:sldChg chg="addSp delSp modSp new mod setBg addAnim delAnim modAnim setClrOvrMap delDesignElem">
        <pc:chgData name="sophiepribojac@outlook.com" userId="b3f6c7adafa9a035" providerId="LiveId" clId="{25DF075A-4934-48E4-8866-6EDF5B484FCC}" dt="2023-09-25T13:19:28.312" v="2314"/>
        <pc:sldMkLst>
          <pc:docMk/>
          <pc:sldMk cId="3340730413" sldId="282"/>
        </pc:sldMkLst>
        <pc:spChg chg="mod">
          <ac:chgData name="sophiepribojac@outlook.com" userId="b3f6c7adafa9a035" providerId="LiveId" clId="{25DF075A-4934-48E4-8866-6EDF5B484FCC}" dt="2023-09-25T13:19:19.587" v="2311" actId="26606"/>
          <ac:spMkLst>
            <pc:docMk/>
            <pc:sldMk cId="3340730413" sldId="282"/>
            <ac:spMk id="2" creationId="{E0869465-8251-5C29-209F-4F66DD07B70D}"/>
          </ac:spMkLst>
        </pc:spChg>
        <pc:spChg chg="del mod">
          <ac:chgData name="sophiepribojac@outlook.com" userId="b3f6c7adafa9a035" providerId="LiveId" clId="{25DF075A-4934-48E4-8866-6EDF5B484FCC}" dt="2023-09-25T13:02:06.365" v="1706" actId="478"/>
          <ac:spMkLst>
            <pc:docMk/>
            <pc:sldMk cId="3340730413" sldId="282"/>
            <ac:spMk id="3" creationId="{A5F72396-1B4B-DE69-5852-47B7650A52B7}"/>
          </ac:spMkLst>
        </pc:spChg>
        <pc:spChg chg="add del">
          <ac:chgData name="sophiepribojac@outlook.com" userId="b3f6c7adafa9a035" providerId="LiveId" clId="{25DF075A-4934-48E4-8866-6EDF5B484FCC}" dt="2023-09-25T13:19:19.587" v="2310" actId="26606"/>
          <ac:spMkLst>
            <pc:docMk/>
            <pc:sldMk cId="3340730413" sldId="282"/>
            <ac:spMk id="7" creationId="{C1DD1A8A-57D5-4A81-AD04-532B043C5611}"/>
          </ac:spMkLst>
        </pc:spChg>
        <pc:spChg chg="add del">
          <ac:chgData name="sophiepribojac@outlook.com" userId="b3f6c7adafa9a035" providerId="LiveId" clId="{25DF075A-4934-48E4-8866-6EDF5B484FCC}" dt="2023-09-25T13:19:19.587" v="2310" actId="26606"/>
          <ac:spMkLst>
            <pc:docMk/>
            <pc:sldMk cId="3340730413" sldId="282"/>
            <ac:spMk id="8" creationId="{007891EC-4501-44ED-A8C8-B11B6DB767AB}"/>
          </ac:spMkLst>
        </pc:spChg>
        <pc:spChg chg="add del">
          <ac:chgData name="sophiepribojac@outlook.com" userId="b3f6c7adafa9a035" providerId="LiveId" clId="{25DF075A-4934-48E4-8866-6EDF5B484FCC}" dt="2023-09-25T13:01:51.892" v="1704" actId="26606"/>
          <ac:spMkLst>
            <pc:docMk/>
            <pc:sldMk cId="3340730413" sldId="282"/>
            <ac:spMk id="10" creationId="{F609FF9A-4FCE-468E-A86A-C9AB525EAE71}"/>
          </ac:spMkLst>
        </pc:spChg>
        <pc:spChg chg="add">
          <ac:chgData name="sophiepribojac@outlook.com" userId="b3f6c7adafa9a035" providerId="LiveId" clId="{25DF075A-4934-48E4-8866-6EDF5B484FCC}" dt="2023-09-25T13:19:19.587" v="2311" actId="26606"/>
          <ac:spMkLst>
            <pc:docMk/>
            <pc:sldMk cId="3340730413" sldId="282"/>
            <ac:spMk id="11" creationId="{71B2258F-86CA-4D4D-8270-BC05FCDEBFB3}"/>
          </ac:spMkLst>
        </pc:spChg>
        <pc:spChg chg="add del">
          <ac:chgData name="sophiepribojac@outlook.com" userId="b3f6c7adafa9a035" providerId="LiveId" clId="{25DF075A-4934-48E4-8866-6EDF5B484FCC}" dt="2023-09-25T13:01:51.892" v="1704" actId="26606"/>
          <ac:spMkLst>
            <pc:docMk/>
            <pc:sldMk cId="3340730413" sldId="282"/>
            <ac:spMk id="12" creationId="{021E12D4-3A88-428D-8E5E-AF1AFD923D63}"/>
          </ac:spMkLst>
        </pc:spChg>
        <pc:spChg chg="add del">
          <ac:chgData name="sophiepribojac@outlook.com" userId="b3f6c7adafa9a035" providerId="LiveId" clId="{25DF075A-4934-48E4-8866-6EDF5B484FCC}" dt="2023-09-25T13:02:20.282" v="1707" actId="26606"/>
          <ac:spMkLst>
            <pc:docMk/>
            <pc:sldMk cId="3340730413" sldId="282"/>
            <ac:spMk id="17" creationId="{8A95209C-5275-4E15-8EA7-7F42980ABF2D}"/>
          </ac:spMkLst>
        </pc:spChg>
        <pc:spChg chg="add del">
          <ac:chgData name="sophiepribojac@outlook.com" userId="b3f6c7adafa9a035" providerId="LiveId" clId="{25DF075A-4934-48E4-8866-6EDF5B484FCC}" dt="2023-09-25T13:02:20.282" v="1707" actId="26606"/>
          <ac:spMkLst>
            <pc:docMk/>
            <pc:sldMk cId="3340730413" sldId="282"/>
            <ac:spMk id="19" creationId="{4F2ED431-E304-4FF0-9F4E-032783C9D612}"/>
          </ac:spMkLst>
        </pc:spChg>
        <pc:spChg chg="add del">
          <ac:chgData name="sophiepribojac@outlook.com" userId="b3f6c7adafa9a035" providerId="LiveId" clId="{25DF075A-4934-48E4-8866-6EDF5B484FCC}" dt="2023-09-25T13:02:20.282" v="1707" actId="26606"/>
          <ac:spMkLst>
            <pc:docMk/>
            <pc:sldMk cId="3340730413" sldId="282"/>
            <ac:spMk id="21" creationId="{4E87FCFB-2CCE-460D-B3DD-557C8BD1B94A}"/>
          </ac:spMkLst>
        </pc:spChg>
        <pc:spChg chg="add del">
          <ac:chgData name="sophiepribojac@outlook.com" userId="b3f6c7adafa9a035" providerId="LiveId" clId="{25DF075A-4934-48E4-8866-6EDF5B484FCC}" dt="2023-09-25T13:02:29.296" v="1709" actId="26606"/>
          <ac:spMkLst>
            <pc:docMk/>
            <pc:sldMk cId="3340730413" sldId="282"/>
            <ac:spMk id="26" creationId="{C1DD1A8A-57D5-4A81-AD04-532B043C5611}"/>
          </ac:spMkLst>
        </pc:spChg>
        <pc:spChg chg="add del">
          <ac:chgData name="sophiepribojac@outlook.com" userId="b3f6c7adafa9a035" providerId="LiveId" clId="{25DF075A-4934-48E4-8866-6EDF5B484FCC}" dt="2023-09-25T13:02:29.296" v="1709" actId="26606"/>
          <ac:spMkLst>
            <pc:docMk/>
            <pc:sldMk cId="3340730413" sldId="282"/>
            <ac:spMk id="28" creationId="{007891EC-4501-44ED-A8C8-B11B6DB767AB}"/>
          </ac:spMkLst>
        </pc:spChg>
        <pc:spChg chg="add del">
          <ac:chgData name="sophiepribojac@outlook.com" userId="b3f6c7adafa9a035" providerId="LiveId" clId="{25DF075A-4934-48E4-8866-6EDF5B484FCC}" dt="2023-09-25T13:17:06.344" v="2058"/>
          <ac:spMkLst>
            <pc:docMk/>
            <pc:sldMk cId="3340730413" sldId="282"/>
            <ac:spMk id="33" creationId="{657F69E0-C4B0-4BEC-A689-4F8D877F05D4}"/>
          </ac:spMkLst>
        </pc:spChg>
        <pc:spChg chg="add del">
          <ac:chgData name="sophiepribojac@outlook.com" userId="b3f6c7adafa9a035" providerId="LiveId" clId="{25DF075A-4934-48E4-8866-6EDF5B484FCC}" dt="2023-09-25T13:17:06.344" v="2058"/>
          <ac:spMkLst>
            <pc:docMk/>
            <pc:sldMk cId="3340730413" sldId="282"/>
            <ac:spMk id="35" creationId="{9F6380B4-6A1C-481E-8408-B4E6C75B9B81}"/>
          </ac:spMkLst>
        </pc:spChg>
        <pc:picChg chg="add mod ord">
          <ac:chgData name="sophiepribojac@outlook.com" userId="b3f6c7adafa9a035" providerId="LiveId" clId="{25DF075A-4934-48E4-8866-6EDF5B484FCC}" dt="2023-09-25T13:19:27.032" v="2313" actId="1076"/>
          <ac:picMkLst>
            <pc:docMk/>
            <pc:sldMk cId="3340730413" sldId="282"/>
            <ac:picMk id="5" creationId="{60B24A18-938E-6B09-FEFC-56FB4969A0C3}"/>
          </ac:picMkLst>
        </pc:picChg>
      </pc:sldChg>
      <pc:sldMasterChg chg="delSldLayout">
        <pc:chgData name="sophiepribojac@outlook.com" userId="b3f6c7adafa9a035" providerId="LiveId" clId="{25DF075A-4934-48E4-8866-6EDF5B484FCC}" dt="2023-09-25T09:45:07.317" v="1189" actId="2696"/>
        <pc:sldMasterMkLst>
          <pc:docMk/>
          <pc:sldMasterMk cId="2071363562" sldId="2147483648"/>
        </pc:sldMasterMkLst>
        <pc:sldLayoutChg chg="del">
          <pc:chgData name="sophiepribojac@outlook.com" userId="b3f6c7adafa9a035" providerId="LiveId" clId="{25DF075A-4934-48E4-8866-6EDF5B484FCC}" dt="2023-09-25T09:45:07.317" v="1189" actId="2696"/>
          <pc:sldLayoutMkLst>
            <pc:docMk/>
            <pc:sldMasterMk cId="2071363562" sldId="2147483648"/>
            <pc:sldLayoutMk cId="2597376544" sldId="2147483661"/>
          </pc:sldLayoutMkLst>
        </pc:sldLayoutChg>
      </pc:sldMasterChg>
      <pc:sldMasterChg chg="modSldLayout">
        <pc:chgData name="sophiepribojac@outlook.com" userId="b3f6c7adafa9a035" providerId="LiveId" clId="{25DF075A-4934-48E4-8866-6EDF5B484FCC}" dt="2023-09-25T13:17:06.344" v="2058"/>
        <pc:sldMasterMkLst>
          <pc:docMk/>
          <pc:sldMasterMk cId="3776291083" sldId="2147483661"/>
        </pc:sldMasterMkLst>
        <pc:sldLayoutChg chg="delSp">
          <pc:chgData name="sophiepribojac@outlook.com" userId="b3f6c7adafa9a035" providerId="LiveId" clId="{25DF075A-4934-48E4-8866-6EDF5B484FCC}" dt="2023-09-25T13:17:06.344" v="2058"/>
          <pc:sldLayoutMkLst>
            <pc:docMk/>
            <pc:sldMasterMk cId="3776291083" sldId="2147483661"/>
            <pc:sldLayoutMk cId="3409428576" sldId="2147483678"/>
          </pc:sldLayoutMkLst>
          <pc:cxnChg chg="del">
            <ac:chgData name="sophiepribojac@outlook.com" userId="b3f6c7adafa9a035" providerId="LiveId" clId="{25DF075A-4934-48E4-8866-6EDF5B484FCC}" dt="2023-09-25T13:17:06.344" v="2058"/>
            <ac:cxnSpMkLst>
              <pc:docMk/>
              <pc:sldMasterMk cId="3776291083" sldId="2147483661"/>
              <pc:sldLayoutMk cId="3409428576" sldId="2147483678"/>
              <ac:cxnSpMk id="15" creationId="{00000000-0000-0000-0000-000000000000}"/>
            </ac:cxnSpMkLst>
          </pc:cxnChg>
        </pc:sldLayoutChg>
      </pc:sldMasterChg>
      <pc:sldMasterChg chg="modSldLayout">
        <pc:chgData name="sophiepribojac@outlook.com" userId="b3f6c7adafa9a035" providerId="LiveId" clId="{25DF075A-4934-48E4-8866-6EDF5B484FCC}" dt="2023-09-25T13:18:17.882" v="2257"/>
        <pc:sldMasterMkLst>
          <pc:docMk/>
          <pc:sldMasterMk cId="2953031205" sldId="2147483970"/>
        </pc:sldMasterMkLst>
        <pc:sldLayoutChg chg="addSp delSp">
          <pc:chgData name="sophiepribojac@outlook.com" userId="b3f6c7adafa9a035" providerId="LiveId" clId="{25DF075A-4934-48E4-8866-6EDF5B484FCC}" dt="2023-09-25T13:18:17.882" v="2257"/>
          <pc:sldLayoutMkLst>
            <pc:docMk/>
            <pc:sldMasterMk cId="2953031205" sldId="2147483970"/>
            <pc:sldLayoutMk cId="1933598745" sldId="2147483988"/>
          </pc:sldLayoutMkLst>
          <pc:cxnChg chg="add del">
            <ac:chgData name="sophiepribojac@outlook.com" userId="b3f6c7adafa9a035" providerId="LiveId" clId="{25DF075A-4934-48E4-8866-6EDF5B484FCC}" dt="2023-09-25T13:18:17.882" v="2257"/>
            <ac:cxnSpMkLst>
              <pc:docMk/>
              <pc:sldMasterMk cId="2953031205" sldId="2147483970"/>
              <pc:sldLayoutMk cId="1933598745" sldId="2147483988"/>
              <ac:cxnSpMk id="33" creationId="{00000000-0000-0000-0000-000000000000}"/>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CE9D8-E912-4463-81A6-36B61F8865DC}" type="datetimeFigureOut">
              <a:rPr lang="en-GB" smtClean="0"/>
              <a:t>25/09/2023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9D4A3-E9CD-4EAB-9BF2-E77B605E37F3}" type="slidenum">
              <a:rPr lang="en-GB" smtClean="0"/>
              <a:t>‹#›</a:t>
            </a:fld>
            <a:endParaRPr lang="en-GB"/>
          </a:p>
        </p:txBody>
      </p:sp>
    </p:spTree>
    <p:extLst>
      <p:ext uri="{BB962C8B-B14F-4D97-AF65-F5344CB8AC3E}">
        <p14:creationId xmlns:p14="http://schemas.microsoft.com/office/powerpoint/2010/main" val="79336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localhost:8888/notebooks/data_cleaning/individual_year_analysis.ipynb#Happiness-Sco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9D4A3-E9CD-4EAB-9BF2-E77B605E37F3}" type="slidenum">
              <a:rPr lang="en-GB" smtClean="0"/>
              <a:t>1</a:t>
            </a:fld>
            <a:endParaRPr lang="en-GB"/>
          </a:p>
        </p:txBody>
      </p:sp>
    </p:spTree>
    <p:extLst>
      <p:ext uri="{BB962C8B-B14F-4D97-AF65-F5344CB8AC3E}">
        <p14:creationId xmlns:p14="http://schemas.microsoft.com/office/powerpoint/2010/main" val="394770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2cfb77b1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2cfb77b1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82cfb77b1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82cfb77b1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82cfb77b1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82cfb77b1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pple-system"/>
              </a:rPr>
              <a:t>Our project aims to delve into the multifaceted factors that influence happiness worldwide, considering economic, social, cultural, and population indicators. To achieve this, we will conduct an exploratory data analysis (EDA) using the available data and leveraging APIs, such as Geocoding.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pple-system"/>
              </a:rPr>
              <a:t>Our data sources were Kaggle. 7 CSV files, one for each year between 2015-2020 and one CSV file for covid outcomes in 2020.</a:t>
            </a:r>
            <a:endParaRPr lang="en-GB" sz="1200" dirty="0"/>
          </a:p>
          <a:p>
            <a:endParaRPr lang="en-GB" dirty="0"/>
          </a:p>
        </p:txBody>
      </p:sp>
      <p:sp>
        <p:nvSpPr>
          <p:cNvPr id="4" name="Slide Number Placeholder 3"/>
          <p:cNvSpPr>
            <a:spLocks noGrp="1"/>
          </p:cNvSpPr>
          <p:nvPr>
            <p:ph type="sldNum" sz="quarter" idx="5"/>
          </p:nvPr>
        </p:nvSpPr>
        <p:spPr/>
        <p:txBody>
          <a:bodyPr/>
          <a:lstStyle/>
          <a:p>
            <a:fld id="{99C9D4A3-E9CD-4EAB-9BF2-E77B605E37F3}" type="slidenum">
              <a:rPr lang="en-GB" smtClean="0"/>
              <a:t>2</a:t>
            </a:fld>
            <a:endParaRPr lang="en-GB"/>
          </a:p>
        </p:txBody>
      </p:sp>
    </p:spTree>
    <p:extLst>
      <p:ext uri="{BB962C8B-B14F-4D97-AF65-F5344CB8AC3E}">
        <p14:creationId xmlns:p14="http://schemas.microsoft.com/office/powerpoint/2010/main" val="268707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9C9D4A3-E9CD-4EAB-9BF2-E77B605E37F3}" type="slidenum">
              <a:rPr lang="en-GB" smtClean="0"/>
              <a:t>3</a:t>
            </a:fld>
            <a:endParaRPr lang="en-GB"/>
          </a:p>
        </p:txBody>
      </p:sp>
    </p:spTree>
    <p:extLst>
      <p:ext uri="{BB962C8B-B14F-4D97-AF65-F5344CB8AC3E}">
        <p14:creationId xmlns:p14="http://schemas.microsoft.com/office/powerpoint/2010/main" val="21422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Analyzing happiness scores regionally and across continents over the years reveals interesting trends. The color spectrum, ranging from green (indicating higher happiness) to red (representing lower happiness), highlights notable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algn="l"/>
            <a:r>
              <a:rPr lang="en-US" b="1" i="0" dirty="0">
                <a:solidFill>
                  <a:srgbClr val="374151"/>
                </a:solidFill>
                <a:effectLst/>
                <a:latin typeface="Söhne"/>
              </a:rPr>
              <a:t>Consistent Happiness in certain regions: </a:t>
            </a:r>
            <a:r>
              <a:rPr lang="en-US" b="0" i="0" dirty="0">
                <a:solidFill>
                  <a:srgbClr val="374151"/>
                </a:solidFill>
                <a:effectLst/>
                <a:latin typeface="Söhne"/>
              </a:rPr>
              <a:t>Consistently high happiness scores are observed in North America, South America, Australia, and Europe. These regions often have stable economies, strong social support systems, and high levels of personal freedom, all of which are associated with higher levels of happiness.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Challenges in African and War-Affected Countries</a:t>
            </a:r>
            <a:r>
              <a:rPr lang="en-US" b="0" i="0" dirty="0">
                <a:solidFill>
                  <a:srgbClr val="374151"/>
                </a:solidFill>
                <a:effectLst/>
                <a:latin typeface="Söhne"/>
              </a:rPr>
              <a:t>: The presence of red and orange shades in the African continent, particularly in the central belt, aligns with the challenges many African countries face, including issues related to political instability, poverty, and limited access to healthcare and education. Additionally, conflict zones like Syria, Afghanistan, and Iraq have experienced significant declines in happiness due to the impact of wars and violence on the well-being of their populations.</a:t>
            </a:r>
          </a:p>
          <a:p>
            <a:endParaRPr lang="en-US" b="0" i="0" dirty="0">
              <a:solidFill>
                <a:srgbClr val="374151"/>
              </a:solidFill>
              <a:effectLst/>
              <a:latin typeface="Söhne"/>
            </a:endParaRPr>
          </a:p>
          <a:p>
            <a:pPr algn="l"/>
            <a:r>
              <a:rPr lang="en-US" b="1" i="0" dirty="0">
                <a:solidFill>
                  <a:srgbClr val="374151"/>
                </a:solidFill>
                <a:effectLst/>
                <a:latin typeface="Söhne"/>
              </a:rPr>
              <a:t>Variations in Asia: </a:t>
            </a:r>
            <a:r>
              <a:rPr lang="en-US" b="0" i="0" dirty="0">
                <a:solidFill>
                  <a:srgbClr val="374151"/>
                </a:solidFill>
                <a:effectLst/>
                <a:latin typeface="Söhne"/>
              </a:rPr>
              <a:t>South Asia generally scores lower than its Southeast Asian counterparts, while Eastern Asia maintains a steady average happiness score of around 5, which may reflect the influence of cultural and societal norms.</a:t>
            </a:r>
          </a:p>
          <a:p>
            <a:pPr algn="l"/>
            <a:endParaRPr lang="en-US" b="0" i="0" dirty="0">
              <a:solidFill>
                <a:srgbClr val="374151"/>
              </a:solidFill>
              <a:effectLst/>
              <a:latin typeface="Söhne"/>
            </a:endParaRPr>
          </a:p>
          <a:p>
            <a:pPr algn="l"/>
            <a:r>
              <a:rPr lang="en-US" b="1" i="0" dirty="0">
                <a:solidFill>
                  <a:srgbClr val="374151"/>
                </a:solidFill>
                <a:effectLst/>
                <a:latin typeface="Söhne"/>
              </a:rPr>
              <a:t>Regional trends in Europe</a:t>
            </a:r>
            <a:r>
              <a:rPr lang="en-US" b="0" i="0" dirty="0">
                <a:solidFill>
                  <a:srgbClr val="374151"/>
                </a:solidFill>
                <a:effectLst/>
                <a:latin typeface="Söhne"/>
              </a:rPr>
              <a:t>: In Europe, Western European countries consistently score high in happiness, thanks to robust economies and social safety nets. Central and Eastern European nations have made progress since the end of the Cold War, though some, like Ukraine, Bulgaria, and Georgia, still report scores averaging between 4 and 5.</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99C9D4A3-E9CD-4EAB-9BF2-E77B605E37F3}" type="slidenum">
              <a:rPr lang="en-GB" smtClean="0"/>
              <a:t>4</a:t>
            </a:fld>
            <a:endParaRPr lang="en-GB"/>
          </a:p>
        </p:txBody>
      </p:sp>
    </p:spTree>
    <p:extLst>
      <p:ext uri="{BB962C8B-B14F-4D97-AF65-F5344CB8AC3E}">
        <p14:creationId xmlns:p14="http://schemas.microsoft.com/office/powerpoint/2010/main" val="70317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Happiness Score</a:t>
            </a:r>
            <a:r>
              <a:rPr lang="en-US" b="1" i="0" u="none" strike="noStrike" dirty="0">
                <a:solidFill>
                  <a:srgbClr val="296EAA"/>
                </a:solidFill>
                <a:effectLst/>
                <a:latin typeface="Helvetica Neue"/>
                <a:hlinkClick r:id="rId3"/>
              </a:rPr>
              <a:t>¶</a:t>
            </a:r>
            <a:endParaRPr lang="en-US" b="1" i="0" dirty="0">
              <a:solidFill>
                <a:srgbClr val="000000"/>
              </a:solidFill>
              <a:effectLst/>
              <a:latin typeface="Helvetica Neue"/>
            </a:endParaRPr>
          </a:p>
          <a:p>
            <a:pPr algn="l"/>
            <a:r>
              <a:rPr lang="en-US" b="0" i="0" dirty="0">
                <a:solidFill>
                  <a:srgbClr val="000000"/>
                </a:solidFill>
                <a:effectLst/>
                <a:latin typeface="Helvetica Neue"/>
              </a:rPr>
              <a:t>So it’s most notable trend would be it’s stability. Looking at the line graph above the mean Happiness Score has remained relatively stable over the years, with slight fluctuations, mainly in the years 2019-2020 where a very small increase in the Happiness score can be seen. </a:t>
            </a:r>
          </a:p>
          <a:p>
            <a:pPr algn="l"/>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This would suggest resilience to economic changes, robust social support and health, and cultural/societal factors which may help when the former factors fluctuate.</a:t>
            </a:r>
          </a:p>
          <a:p>
            <a:pPr algn="l"/>
            <a:r>
              <a:rPr lang="en-US" b="0" i="0" dirty="0">
                <a:solidFill>
                  <a:srgbClr val="374151"/>
                </a:solidFill>
                <a:effectLst/>
                <a:latin typeface="Söhne"/>
              </a:rPr>
              <a:t>This stability emphasizes the resilience of overall happiness and the need for a holistic approach to improving well-being that goes beyond economic indicators.</a:t>
            </a:r>
            <a:endParaRPr lang="en-US" b="1" i="0" dirty="0">
              <a:solidFill>
                <a:srgbClr val="000000"/>
              </a:solidFill>
              <a:effectLst/>
              <a:latin typeface="Helvetica Neue"/>
            </a:endParaRPr>
          </a:p>
          <a:p>
            <a:pPr algn="l"/>
            <a:endParaRPr lang="en-US" b="0" i="0" dirty="0">
              <a:solidFill>
                <a:srgbClr val="000000"/>
              </a:solidFill>
              <a:effectLst/>
              <a:latin typeface="Helvetica Neue"/>
            </a:endParaRPr>
          </a:p>
          <a:p>
            <a:endParaRPr lang="en-GB" dirty="0"/>
          </a:p>
        </p:txBody>
      </p:sp>
      <p:sp>
        <p:nvSpPr>
          <p:cNvPr id="4" name="Slide Number Placeholder 3"/>
          <p:cNvSpPr>
            <a:spLocks noGrp="1"/>
          </p:cNvSpPr>
          <p:nvPr>
            <p:ph type="sldNum" sz="quarter" idx="5"/>
          </p:nvPr>
        </p:nvSpPr>
        <p:spPr/>
        <p:txBody>
          <a:bodyPr/>
          <a:lstStyle/>
          <a:p>
            <a:fld id="{99C9D4A3-E9CD-4EAB-9BF2-E77B605E37F3}" type="slidenum">
              <a:rPr lang="en-GB" smtClean="0"/>
              <a:t>5</a:t>
            </a:fld>
            <a:endParaRPr lang="en-GB"/>
          </a:p>
        </p:txBody>
      </p:sp>
    </p:spTree>
    <p:extLst>
      <p:ext uri="{BB962C8B-B14F-4D97-AF65-F5344CB8AC3E}">
        <p14:creationId xmlns:p14="http://schemas.microsoft.com/office/powerpoint/2010/main" val="2259681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GDP and social play a large part in happiness scores, followed by life expectancy. Lowest contributor is trust in government (suggesting it is low across the board)</a:t>
            </a: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endParaRPr lang="en-GB" dirty="0"/>
          </a:p>
        </p:txBody>
      </p:sp>
      <p:sp>
        <p:nvSpPr>
          <p:cNvPr id="4" name="Slide Number Placeholder 3"/>
          <p:cNvSpPr>
            <a:spLocks noGrp="1"/>
          </p:cNvSpPr>
          <p:nvPr>
            <p:ph type="sldNum" sz="quarter" idx="5"/>
          </p:nvPr>
        </p:nvSpPr>
        <p:spPr/>
        <p:txBody>
          <a:bodyPr/>
          <a:lstStyle/>
          <a:p>
            <a:fld id="{99C9D4A3-E9CD-4EAB-9BF2-E77B605E37F3}" type="slidenum">
              <a:rPr lang="en-GB" smtClean="0"/>
              <a:t>6</a:t>
            </a:fld>
            <a:endParaRPr lang="en-GB"/>
          </a:p>
        </p:txBody>
      </p:sp>
    </p:spTree>
    <p:extLst>
      <p:ext uri="{BB962C8B-B14F-4D97-AF65-F5344CB8AC3E}">
        <p14:creationId xmlns:p14="http://schemas.microsoft.com/office/powerpoint/2010/main" val="354666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Overlapping confidence intervals here would suggest that the effects each variable has on happiness is interlinked and not owed to one single factor, such as economic prosperity. Therefore it would be important to address all the factors in a holistic approach to improve the well-being of a population.</a:t>
            </a:r>
            <a:endParaRPr lang="en-GB" dirty="0"/>
          </a:p>
        </p:txBody>
      </p:sp>
      <p:sp>
        <p:nvSpPr>
          <p:cNvPr id="4" name="Slide Number Placeholder 3"/>
          <p:cNvSpPr>
            <a:spLocks noGrp="1"/>
          </p:cNvSpPr>
          <p:nvPr>
            <p:ph type="sldNum" sz="quarter" idx="5"/>
          </p:nvPr>
        </p:nvSpPr>
        <p:spPr/>
        <p:txBody>
          <a:bodyPr/>
          <a:lstStyle/>
          <a:p>
            <a:fld id="{99C9D4A3-E9CD-4EAB-9BF2-E77B605E37F3}" type="slidenum">
              <a:rPr lang="en-GB" smtClean="0"/>
              <a:t>7</a:t>
            </a:fld>
            <a:endParaRPr lang="en-GB"/>
          </a:p>
        </p:txBody>
      </p:sp>
    </p:spTree>
    <p:extLst>
      <p:ext uri="{BB962C8B-B14F-4D97-AF65-F5344CB8AC3E}">
        <p14:creationId xmlns:p14="http://schemas.microsoft.com/office/powerpoint/2010/main" val="76886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D28-1E0E-6645-A6AB-0895F3C50072}" type="slidenum">
              <a:rPr lang="en-US" smtClean="0"/>
              <a:t>9</a:t>
            </a:fld>
            <a:endParaRPr lang="en-US"/>
          </a:p>
        </p:txBody>
      </p:sp>
    </p:spTree>
    <p:extLst>
      <p:ext uri="{BB962C8B-B14F-4D97-AF65-F5344CB8AC3E}">
        <p14:creationId xmlns:p14="http://schemas.microsoft.com/office/powerpoint/2010/main" val="322900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82cfb77b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82cfb77b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F55-FE82-5C62-82D5-313103EC4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6696543-6D08-0F0C-EC73-8B09DC513B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7F10CF5-C2E9-912B-06AA-8B4F14A0512C}"/>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4E25C494-DBCD-3DF9-A1A7-AF18619BF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DE7D8C-A83F-E07E-51D7-AC4371DCBD97}"/>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60613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DB7E-D2A2-3B68-3BA2-F3AE6E55A9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A05117-CF19-1C46-136B-F61C50ABB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14CC44-8839-7A85-3E17-5A491C3956EE}"/>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481D5A41-C451-1F97-D5A2-4ACCDDF9FE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9673AB-4E3E-F6CA-1100-356CDB094939}"/>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204011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698F9-EDC0-5C33-2627-2917017C15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99511AD-4F9E-E0D8-5454-B4B01CD77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E5891-E1F8-780D-2492-DB2A3B344B21}"/>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18986BA8-F0FB-24EA-4148-3BA3F48751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B09897-1D11-749B-CE4D-1EA255BF7B5B}"/>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718608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4"/>
        <p:cNvGrpSpPr/>
        <p:nvPr/>
      </p:nvGrpSpPr>
      <p:grpSpPr>
        <a:xfrm>
          <a:off x="0" y="0"/>
          <a:ext cx="0" cy="0"/>
          <a:chOff x="0" y="0"/>
          <a:chExt cx="0" cy="0"/>
        </a:xfrm>
      </p:grpSpPr>
      <p:sp>
        <p:nvSpPr>
          <p:cNvPr id="16" name="Google Shape;16;g282cfb77b14_0_74"/>
          <p:cNvSpPr txBox="1">
            <a:spLocks noGrp="1"/>
          </p:cNvSpPr>
          <p:nvPr>
            <p:ph type="title"/>
          </p:nvPr>
        </p:nvSpPr>
        <p:spPr>
          <a:xfrm>
            <a:off x="680600" y="2743200"/>
            <a:ext cx="10830900" cy="1038300"/>
          </a:xfrm>
          <a:prstGeom prst="rect">
            <a:avLst/>
          </a:prstGeom>
        </p:spPr>
        <p:txBody>
          <a:bodyPr spcFirstLastPara="1" wrap="square" lIns="121900" tIns="121900" rIns="121900" bIns="121900" anchor="b"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g282cfb77b14_0_7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2120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7B86-49D5-545E-9A9F-F61D52DC54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7C5E5-0A79-3416-E1FE-5B4182E0A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D46CB9-C24D-A81F-1779-962932DB41E5}"/>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3B7A1B17-9F04-2C15-256C-C964ED04B2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A18C8C-22C4-3F89-28AB-5FC5EFBDBE81}"/>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259624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AE5B-5E32-F179-C451-208E667AB7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A60B373-965E-3DAE-09CE-837D4DA5B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4EAD5-BBC4-3341-518E-534B1C07BF71}"/>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35DECB78-E264-8824-29C6-961574EDE9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13CDE6-3C97-D2E5-AD76-25096662E17C}"/>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305715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A09E-E3EF-3C74-D9E1-D71090A0AB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46BAFC-5FAF-3545-48A8-F8FC7A5BA8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A4E2817-D498-F498-162D-1BE48A5C76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29C9338-94B2-8C12-48E2-01A798CEAD68}"/>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6" name="Footer Placeholder 5">
            <a:extLst>
              <a:ext uri="{FF2B5EF4-FFF2-40B4-BE49-F238E27FC236}">
                <a16:creationId xmlns:a16="http://schemas.microsoft.com/office/drawing/2014/main" id="{151BDEE5-3A8C-140F-1880-832FADC66C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DE1711-EB8D-6525-036E-DBE75A5BA5E7}"/>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11685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1795-E5B9-AE0A-89B1-0158720A7EF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4D6B94-8ED4-F855-CFE0-2492C5CC9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880E1-DC8F-F304-14E3-538D231A3A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82DA943-F334-705F-00E1-F78834906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E23F2-9175-A149-21CA-4EEACE40B7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CFAD0D6-AB2C-20F2-5754-E8991F2FFA68}"/>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8" name="Footer Placeholder 7">
            <a:extLst>
              <a:ext uri="{FF2B5EF4-FFF2-40B4-BE49-F238E27FC236}">
                <a16:creationId xmlns:a16="http://schemas.microsoft.com/office/drawing/2014/main" id="{29B9956A-42F4-02F7-0096-C1D8225467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050CC30-DA41-0C09-F322-E88B2CCDE84B}"/>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68906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ABF4-F01B-E2B4-0246-8D2CEFD875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DFD05C0-9B88-DD06-C019-C38F0BEE699E}"/>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4" name="Footer Placeholder 3">
            <a:extLst>
              <a:ext uri="{FF2B5EF4-FFF2-40B4-BE49-F238E27FC236}">
                <a16:creationId xmlns:a16="http://schemas.microsoft.com/office/drawing/2014/main" id="{930A6844-91D0-CF19-BC9D-555F96D89B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3AD5FB-1726-4A6C-829B-3B28175DFAB1}"/>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07346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32872-5A08-A95D-6A19-6E1B235CF9AC}"/>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3" name="Footer Placeholder 2">
            <a:extLst>
              <a:ext uri="{FF2B5EF4-FFF2-40B4-BE49-F238E27FC236}">
                <a16:creationId xmlns:a16="http://schemas.microsoft.com/office/drawing/2014/main" id="{A296601F-A9E1-3FAB-286B-2BAB6BA005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93294AD-AFDE-A7B8-CB59-D25FB9E31638}"/>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363392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41D1-3DC2-A23D-49DC-B856A73A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1FF501-6A2D-DEDD-5463-2832159DD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1C45B0-7968-02F8-8794-DF79FDAA8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AE93E-3F29-2967-0660-A1C8BE5BC444}"/>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6" name="Footer Placeholder 5">
            <a:extLst>
              <a:ext uri="{FF2B5EF4-FFF2-40B4-BE49-F238E27FC236}">
                <a16:creationId xmlns:a16="http://schemas.microsoft.com/office/drawing/2014/main" id="{9744DD2D-4FC2-4A50-416C-2BA2FDB0E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64A8D7-C9D5-814D-97FF-3A106099D04C}"/>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12445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9011-E612-7DE3-ECE2-1767F6B6B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26AEF2-3A2E-4994-D6B1-B52C66BC0B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3F472F2-0F3F-9D66-9708-FFD593708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4FFDB-D263-C317-3ED6-355857F16119}"/>
              </a:ext>
            </a:extLst>
          </p:cNvPr>
          <p:cNvSpPr>
            <a:spLocks noGrp="1"/>
          </p:cNvSpPr>
          <p:nvPr>
            <p:ph type="dt" sz="half" idx="10"/>
          </p:nvPr>
        </p:nvSpPr>
        <p:spPr/>
        <p:txBody>
          <a:bodyPr/>
          <a:lstStyle/>
          <a:p>
            <a:fld id="{3A9F5B77-DF38-426B-8B31-82D07C7E61EA}" type="datetimeFigureOut">
              <a:rPr lang="en-GB" smtClean="0"/>
              <a:t>25/09/2023</a:t>
            </a:fld>
            <a:endParaRPr lang="en-GB"/>
          </a:p>
        </p:txBody>
      </p:sp>
      <p:sp>
        <p:nvSpPr>
          <p:cNvPr id="6" name="Footer Placeholder 5">
            <a:extLst>
              <a:ext uri="{FF2B5EF4-FFF2-40B4-BE49-F238E27FC236}">
                <a16:creationId xmlns:a16="http://schemas.microsoft.com/office/drawing/2014/main" id="{0B3FBB2F-CCE5-9E80-EB19-B724A1D947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4654F8-F4F5-DE1B-91B0-488466758DA5}"/>
              </a:ext>
            </a:extLst>
          </p:cNvPr>
          <p:cNvSpPr>
            <a:spLocks noGrp="1"/>
          </p:cNvSpPr>
          <p:nvPr>
            <p:ph type="sldNum" sz="quarter" idx="12"/>
          </p:nvPr>
        </p:nvSpPr>
        <p:spPr/>
        <p:txBody>
          <a:bodyPr/>
          <a:lstStyle/>
          <a:p>
            <a:fld id="{BD8EEBE0-D40E-4D05-A3DB-2FDF2CB0D895}" type="slidenum">
              <a:rPr lang="en-GB" smtClean="0"/>
              <a:t>‹#›</a:t>
            </a:fld>
            <a:endParaRPr lang="en-GB"/>
          </a:p>
        </p:txBody>
      </p:sp>
    </p:spTree>
    <p:extLst>
      <p:ext uri="{BB962C8B-B14F-4D97-AF65-F5344CB8AC3E}">
        <p14:creationId xmlns:p14="http://schemas.microsoft.com/office/powerpoint/2010/main" val="386699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7FF91-54D4-21F0-DA0A-EB23DE5C5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3DA3C2-5366-E742-FEFD-CCCF56328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486FCA-C14A-2F8B-EEAC-E8BA67E48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F5B77-DF38-426B-8B31-82D07C7E61EA}" type="datetimeFigureOut">
              <a:rPr lang="en-GB" smtClean="0"/>
              <a:t>25/09/2023</a:t>
            </a:fld>
            <a:endParaRPr lang="en-GB"/>
          </a:p>
        </p:txBody>
      </p:sp>
      <p:sp>
        <p:nvSpPr>
          <p:cNvPr id="5" name="Footer Placeholder 4">
            <a:extLst>
              <a:ext uri="{FF2B5EF4-FFF2-40B4-BE49-F238E27FC236}">
                <a16:creationId xmlns:a16="http://schemas.microsoft.com/office/drawing/2014/main" id="{3D5387B2-ACF9-42DB-2AFD-FAC5A7437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2BF7CE-6AA0-9204-556F-AA20C6B173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EEBE0-D40E-4D05-A3DB-2FDF2CB0D895}" type="slidenum">
              <a:rPr lang="en-GB" smtClean="0"/>
              <a:t>‹#›</a:t>
            </a:fld>
            <a:endParaRPr lang="en-GB"/>
          </a:p>
        </p:txBody>
      </p:sp>
    </p:spTree>
    <p:extLst>
      <p:ext uri="{BB962C8B-B14F-4D97-AF65-F5344CB8AC3E}">
        <p14:creationId xmlns:p14="http://schemas.microsoft.com/office/powerpoint/2010/main" val="166081620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holding a globe">
            <a:extLst>
              <a:ext uri="{FF2B5EF4-FFF2-40B4-BE49-F238E27FC236}">
                <a16:creationId xmlns:a16="http://schemas.microsoft.com/office/drawing/2014/main" id="{FF9E7509-56DA-0881-5FEC-22DE00D07E1C}"/>
              </a:ext>
            </a:extLst>
          </p:cNvPr>
          <p:cNvPicPr>
            <a:picLocks noChangeAspect="1"/>
          </p:cNvPicPr>
          <p:nvPr/>
        </p:nvPicPr>
        <p:blipFill rotWithShape="1">
          <a:blip r:embed="rId3"/>
          <a:srcRect b="5462"/>
          <a:stretch/>
        </p:blipFill>
        <p:spPr>
          <a:xfrm>
            <a:off x="-3047" y="10"/>
            <a:ext cx="12191999" cy="6857990"/>
          </a:xfrm>
          <a:prstGeom prst="rect">
            <a:avLst/>
          </a:prstGeom>
        </p:spPr>
      </p:pic>
      <p:sp>
        <p:nvSpPr>
          <p:cNvPr id="31"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E5EEA-708B-11F9-D7BF-D07AF3CDD25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Exploring Global Happiness: Insights from the World Happiness Report</a:t>
            </a:r>
            <a:endParaRPr lang="en-GB" sz="5200">
              <a:solidFill>
                <a:srgbClr val="FFFFFF"/>
              </a:solidFill>
            </a:endParaRPr>
          </a:p>
        </p:txBody>
      </p:sp>
      <p:sp>
        <p:nvSpPr>
          <p:cNvPr id="3" name="Subtitle 2">
            <a:extLst>
              <a:ext uri="{FF2B5EF4-FFF2-40B4-BE49-F238E27FC236}">
                <a16:creationId xmlns:a16="http://schemas.microsoft.com/office/drawing/2014/main" id="{90D13291-7D60-4C52-184A-8FB1227652B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Arfan, Nev, Shavez, Sophie</a:t>
            </a:r>
            <a:endParaRPr lang="en-GB">
              <a:solidFill>
                <a:srgbClr val="FFFFFF"/>
              </a:solidFill>
            </a:endParaRPr>
          </a:p>
        </p:txBody>
      </p:sp>
    </p:spTree>
    <p:extLst>
      <p:ext uri="{BB962C8B-B14F-4D97-AF65-F5344CB8AC3E}">
        <p14:creationId xmlns:p14="http://schemas.microsoft.com/office/powerpoint/2010/main" val="1624669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AF54-9292-C58F-FB36-C53053D6C854}"/>
              </a:ext>
            </a:extLst>
          </p:cNvPr>
          <p:cNvSpPr>
            <a:spLocks noGrp="1"/>
          </p:cNvSpPr>
          <p:nvPr>
            <p:ph type="title"/>
          </p:nvPr>
        </p:nvSpPr>
        <p:spPr>
          <a:xfrm>
            <a:off x="838200" y="365125"/>
            <a:ext cx="10515600" cy="1325563"/>
          </a:xfrm>
        </p:spPr>
        <p:txBody>
          <a:bodyPr>
            <a:normAutofit fontScale="90000"/>
          </a:bodyPr>
          <a:lstStyle/>
          <a:p>
            <a:pPr algn="ctr"/>
            <a:r>
              <a:rPr lang="en-US" b="1" dirty="0"/>
              <a:t>Scatter plot visual with regression line – showing GDP vs Happiness, GDP vs other attributes </a:t>
            </a:r>
            <a:br>
              <a:rPr lang="en-US" dirty="0"/>
            </a:br>
            <a:endParaRPr lang="en-US" dirty="0"/>
          </a:p>
        </p:txBody>
      </p:sp>
      <p:pic>
        <p:nvPicPr>
          <p:cNvPr id="16" name="Content Placeholder 15">
            <a:extLst>
              <a:ext uri="{FF2B5EF4-FFF2-40B4-BE49-F238E27FC236}">
                <a16:creationId xmlns:a16="http://schemas.microsoft.com/office/drawing/2014/main" id="{89031FD2-7D62-EF95-F46B-E5CAEDDBA2E2}"/>
              </a:ext>
            </a:extLst>
          </p:cNvPr>
          <p:cNvPicPr>
            <a:picLocks noGrp="1" noChangeAspect="1"/>
          </p:cNvPicPr>
          <p:nvPr>
            <p:ph idx="1"/>
          </p:nvPr>
        </p:nvPicPr>
        <p:blipFill>
          <a:blip r:embed="rId2"/>
          <a:stretch>
            <a:fillRect/>
          </a:stretch>
        </p:blipFill>
        <p:spPr>
          <a:xfrm>
            <a:off x="143580" y="1345218"/>
            <a:ext cx="3590796" cy="2357936"/>
          </a:xfrm>
        </p:spPr>
      </p:pic>
      <p:pic>
        <p:nvPicPr>
          <p:cNvPr id="13" name="Picture 12">
            <a:extLst>
              <a:ext uri="{FF2B5EF4-FFF2-40B4-BE49-F238E27FC236}">
                <a16:creationId xmlns:a16="http://schemas.microsoft.com/office/drawing/2014/main" id="{F3B2039F-863B-5348-ED88-A6BC0EE4499F}"/>
              </a:ext>
            </a:extLst>
          </p:cNvPr>
          <p:cNvPicPr>
            <a:picLocks noChangeAspect="1"/>
          </p:cNvPicPr>
          <p:nvPr/>
        </p:nvPicPr>
        <p:blipFill>
          <a:blip r:embed="rId3"/>
          <a:stretch>
            <a:fillRect/>
          </a:stretch>
        </p:blipFill>
        <p:spPr>
          <a:xfrm>
            <a:off x="5160560" y="3727742"/>
            <a:ext cx="5812239" cy="3130258"/>
          </a:xfrm>
          <a:prstGeom prst="rect">
            <a:avLst/>
          </a:prstGeom>
        </p:spPr>
      </p:pic>
      <p:pic>
        <p:nvPicPr>
          <p:cNvPr id="17" name="Picture 16">
            <a:extLst>
              <a:ext uri="{FF2B5EF4-FFF2-40B4-BE49-F238E27FC236}">
                <a16:creationId xmlns:a16="http://schemas.microsoft.com/office/drawing/2014/main" id="{D0145495-4E38-11CE-F855-D9E6F538569D}"/>
              </a:ext>
            </a:extLst>
          </p:cNvPr>
          <p:cNvPicPr>
            <a:picLocks noChangeAspect="1"/>
          </p:cNvPicPr>
          <p:nvPr/>
        </p:nvPicPr>
        <p:blipFill>
          <a:blip r:embed="rId4"/>
          <a:stretch>
            <a:fillRect/>
          </a:stretch>
        </p:blipFill>
        <p:spPr>
          <a:xfrm>
            <a:off x="3953258" y="1345218"/>
            <a:ext cx="3590796" cy="2330399"/>
          </a:xfrm>
          <a:prstGeom prst="rect">
            <a:avLst/>
          </a:prstGeom>
        </p:spPr>
      </p:pic>
      <p:pic>
        <p:nvPicPr>
          <p:cNvPr id="18" name="Picture 17">
            <a:extLst>
              <a:ext uri="{FF2B5EF4-FFF2-40B4-BE49-F238E27FC236}">
                <a16:creationId xmlns:a16="http://schemas.microsoft.com/office/drawing/2014/main" id="{E10E37AF-BC5B-05F2-EDB8-29BD84E89D5E}"/>
              </a:ext>
            </a:extLst>
          </p:cNvPr>
          <p:cNvPicPr>
            <a:picLocks noChangeAspect="1"/>
          </p:cNvPicPr>
          <p:nvPr/>
        </p:nvPicPr>
        <p:blipFill>
          <a:blip r:embed="rId5"/>
          <a:stretch>
            <a:fillRect/>
          </a:stretch>
        </p:blipFill>
        <p:spPr>
          <a:xfrm>
            <a:off x="7762937" y="1335826"/>
            <a:ext cx="4018909" cy="2367328"/>
          </a:xfrm>
          <a:prstGeom prst="rect">
            <a:avLst/>
          </a:prstGeom>
        </p:spPr>
      </p:pic>
      <p:pic>
        <p:nvPicPr>
          <p:cNvPr id="19" name="Picture 18">
            <a:extLst>
              <a:ext uri="{FF2B5EF4-FFF2-40B4-BE49-F238E27FC236}">
                <a16:creationId xmlns:a16="http://schemas.microsoft.com/office/drawing/2014/main" id="{89D7BBBA-BAD7-2FE3-7902-841770760846}"/>
              </a:ext>
            </a:extLst>
          </p:cNvPr>
          <p:cNvPicPr>
            <a:picLocks noChangeAspect="1"/>
          </p:cNvPicPr>
          <p:nvPr/>
        </p:nvPicPr>
        <p:blipFill>
          <a:blip r:embed="rId6"/>
          <a:stretch>
            <a:fillRect/>
          </a:stretch>
        </p:blipFill>
        <p:spPr>
          <a:xfrm>
            <a:off x="485774" y="4011656"/>
            <a:ext cx="4170443" cy="2357937"/>
          </a:xfrm>
          <a:prstGeom prst="rect">
            <a:avLst/>
          </a:prstGeom>
        </p:spPr>
      </p:pic>
    </p:spTree>
    <p:extLst>
      <p:ext uri="{BB962C8B-B14F-4D97-AF65-F5344CB8AC3E}">
        <p14:creationId xmlns:p14="http://schemas.microsoft.com/office/powerpoint/2010/main" val="239374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7A9E-8A0B-EE34-5BFF-C48FB9908090}"/>
              </a:ext>
            </a:extLst>
          </p:cNvPr>
          <p:cNvSpPr>
            <a:spLocks noGrp="1"/>
          </p:cNvSpPr>
          <p:nvPr>
            <p:ph type="title"/>
          </p:nvPr>
        </p:nvSpPr>
        <p:spPr>
          <a:xfrm>
            <a:off x="636336" y="649261"/>
            <a:ext cx="10919327" cy="1067120"/>
          </a:xfrm>
        </p:spPr>
        <p:txBody>
          <a:bodyPr vert="horz" lIns="91440" tIns="45720" rIns="91440" bIns="45720" rtlCol="0" anchor="b">
            <a:normAutofit fontScale="90000"/>
          </a:bodyPr>
          <a:lstStyle/>
          <a:p>
            <a:pPr algn="ctr"/>
            <a:r>
              <a:rPr lang="en-US" sz="4900" b="1" dirty="0"/>
              <a:t>Box plot visual showing GDP variances in the lower plots vs higher plots </a:t>
            </a:r>
            <a:br>
              <a:rPr lang="en-US" sz="2000" dirty="0"/>
            </a:br>
            <a:endParaRPr lang="en-US" sz="2000" dirty="0"/>
          </a:p>
        </p:txBody>
      </p:sp>
      <p:pic>
        <p:nvPicPr>
          <p:cNvPr id="5" name="Content Placeholder 4" descr="A diagram of a box plot&#10;&#10;Description automatically generated">
            <a:extLst>
              <a:ext uri="{FF2B5EF4-FFF2-40B4-BE49-F238E27FC236}">
                <a16:creationId xmlns:a16="http://schemas.microsoft.com/office/drawing/2014/main" id="{70D95C37-1A8C-1B1E-7EF8-7B379BF3783E}"/>
              </a:ext>
            </a:extLst>
          </p:cNvPr>
          <p:cNvPicPr>
            <a:picLocks noGrp="1" noChangeAspect="1"/>
          </p:cNvPicPr>
          <p:nvPr>
            <p:ph idx="1"/>
          </p:nvPr>
        </p:nvPicPr>
        <p:blipFill>
          <a:blip r:embed="rId2"/>
          <a:stretch>
            <a:fillRect/>
          </a:stretch>
        </p:blipFill>
        <p:spPr>
          <a:xfrm>
            <a:off x="311356" y="1736618"/>
            <a:ext cx="6821738" cy="4638782"/>
          </a:xfrm>
          <a:prstGeom prst="rect">
            <a:avLst/>
          </a:prstGeom>
        </p:spPr>
      </p:pic>
      <p:pic>
        <p:nvPicPr>
          <p:cNvPr id="7" name="Picture 6" descr="A chart of different colored squares&#10;&#10;Description automatically generated">
            <a:extLst>
              <a:ext uri="{FF2B5EF4-FFF2-40B4-BE49-F238E27FC236}">
                <a16:creationId xmlns:a16="http://schemas.microsoft.com/office/drawing/2014/main" id="{DB773036-9C5A-7AEB-E1C3-8DB5694FA6E7}"/>
              </a:ext>
            </a:extLst>
          </p:cNvPr>
          <p:cNvPicPr>
            <a:picLocks noChangeAspect="1"/>
          </p:cNvPicPr>
          <p:nvPr/>
        </p:nvPicPr>
        <p:blipFill>
          <a:blip r:embed="rId3"/>
          <a:stretch>
            <a:fillRect/>
          </a:stretch>
        </p:blipFill>
        <p:spPr>
          <a:xfrm>
            <a:off x="7288772" y="1981998"/>
            <a:ext cx="4747550" cy="4759449"/>
          </a:xfrm>
          <a:prstGeom prst="rect">
            <a:avLst/>
          </a:prstGeom>
        </p:spPr>
      </p:pic>
    </p:spTree>
    <p:extLst>
      <p:ext uri="{BB962C8B-B14F-4D97-AF65-F5344CB8AC3E}">
        <p14:creationId xmlns:p14="http://schemas.microsoft.com/office/powerpoint/2010/main" val="427665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shot of a representation of networks with stick figures.">
            <a:extLst>
              <a:ext uri="{FF2B5EF4-FFF2-40B4-BE49-F238E27FC236}">
                <a16:creationId xmlns:a16="http://schemas.microsoft.com/office/drawing/2014/main" id="{60B24A18-938E-6B09-FEFC-56FB4969A0C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474" b="5939"/>
          <a:stretch/>
        </p:blipFill>
        <p:spPr>
          <a:xfrm>
            <a:off x="0" y="1"/>
            <a:ext cx="12191980" cy="6857999"/>
          </a:xfrm>
          <a:prstGeom prst="rect">
            <a:avLst/>
          </a:prstGeom>
        </p:spPr>
      </p:pic>
      <p:sp>
        <p:nvSpPr>
          <p:cNvPr id="2" name="Title 1">
            <a:extLst>
              <a:ext uri="{FF2B5EF4-FFF2-40B4-BE49-F238E27FC236}">
                <a16:creationId xmlns:a16="http://schemas.microsoft.com/office/drawing/2014/main" id="{E0869465-8251-5C29-209F-4F66DD07B70D}"/>
              </a:ext>
            </a:extLst>
          </p:cNvPr>
          <p:cNvSpPr>
            <a:spLocks noGrp="1"/>
          </p:cNvSpPr>
          <p:nvPr>
            <p:ph type="ctrTitle"/>
          </p:nvPr>
        </p:nvSpPr>
        <p:spPr>
          <a:xfrm>
            <a:off x="1524000" y="1122362"/>
            <a:ext cx="9144000" cy="2900518"/>
          </a:xfrm>
        </p:spPr>
        <p:txBody>
          <a:bodyPr>
            <a:normAutofit/>
          </a:bodyPr>
          <a:lstStyle/>
          <a:p>
            <a:r>
              <a:rPr lang="en-US" sz="5100" dirty="0">
                <a:solidFill>
                  <a:srgbClr val="FFFFFF"/>
                </a:solidFill>
              </a:rPr>
              <a:t>How do socio-cultural factors influence the various variables assessed in the World Happiness Report?</a:t>
            </a:r>
            <a:endParaRPr lang="en-GB" sz="5100" dirty="0">
              <a:solidFill>
                <a:srgbClr val="FFFFFF"/>
              </a:solidFill>
            </a:endParaRPr>
          </a:p>
        </p:txBody>
      </p:sp>
    </p:spTree>
    <p:extLst>
      <p:ext uri="{BB962C8B-B14F-4D97-AF65-F5344CB8AC3E}">
        <p14:creationId xmlns:p14="http://schemas.microsoft.com/office/powerpoint/2010/main" val="33407304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0C02-7908-A8A7-2D53-6A99337E2BA2}"/>
              </a:ext>
            </a:extLst>
          </p:cNvPr>
          <p:cNvSpPr>
            <a:spLocks noGrp="1"/>
          </p:cNvSpPr>
          <p:nvPr>
            <p:ph type="title"/>
          </p:nvPr>
        </p:nvSpPr>
        <p:spPr>
          <a:xfrm>
            <a:off x="1383564" y="348865"/>
            <a:ext cx="9718111" cy="1576446"/>
          </a:xfrm>
        </p:spPr>
        <p:txBody>
          <a:bodyPr anchor="ctr">
            <a:normAutofit/>
          </a:bodyPr>
          <a:lstStyle/>
          <a:p>
            <a:r>
              <a:rPr lang="en-GB" sz="2500" dirty="0">
                <a:solidFill>
                  <a:srgbClr val="FFFFFF"/>
                </a:solidFill>
              </a:rPr>
              <a:t>Correlation between different attributes on the heatmap/Correlation Map and comparison between different years:</a:t>
            </a:r>
            <a:br>
              <a:rPr lang="en-GB" sz="2500" dirty="0">
                <a:solidFill>
                  <a:srgbClr val="FFFFFF"/>
                </a:solidFill>
              </a:rPr>
            </a:br>
            <a:br>
              <a:rPr lang="en-GB" sz="2500" dirty="0">
                <a:solidFill>
                  <a:srgbClr val="FFFFFF"/>
                </a:solidFill>
              </a:rPr>
            </a:br>
            <a:endParaRPr lang="en-GB" sz="2500" dirty="0">
              <a:solidFill>
                <a:srgbClr val="FFFFFF"/>
              </a:solidFill>
            </a:endParaRPr>
          </a:p>
        </p:txBody>
      </p:sp>
      <p:pic>
        <p:nvPicPr>
          <p:cNvPr id="5" name="Content Placeholder 4" descr="A chart of different colored squares&#10;&#10;Description automatically generated">
            <a:extLst>
              <a:ext uri="{FF2B5EF4-FFF2-40B4-BE49-F238E27FC236}">
                <a16:creationId xmlns:a16="http://schemas.microsoft.com/office/drawing/2014/main" id="{584166E4-B804-36D5-B931-F5DE57CED2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5" y="2720727"/>
            <a:ext cx="3609655" cy="4126624"/>
          </a:xfrm>
        </p:spPr>
      </p:pic>
      <p:sp>
        <p:nvSpPr>
          <p:cNvPr id="3" name="TextBox 2">
            <a:extLst>
              <a:ext uri="{FF2B5EF4-FFF2-40B4-BE49-F238E27FC236}">
                <a16:creationId xmlns:a16="http://schemas.microsoft.com/office/drawing/2014/main" id="{3C957C7D-3B3E-7BC6-53FB-81976014596F}"/>
              </a:ext>
            </a:extLst>
          </p:cNvPr>
          <p:cNvSpPr txBox="1"/>
          <p:nvPr/>
        </p:nvSpPr>
        <p:spPr>
          <a:xfrm>
            <a:off x="1984289" y="2390900"/>
            <a:ext cx="1069599" cy="461665"/>
          </a:xfrm>
          <a:prstGeom prst="rect">
            <a:avLst/>
          </a:prstGeom>
          <a:noFill/>
        </p:spPr>
        <p:txBody>
          <a:bodyPr wrap="square" rtlCol="0">
            <a:spAutoFit/>
          </a:bodyPr>
          <a:lstStyle/>
          <a:p>
            <a:pPr defTabSz="640080">
              <a:spcAft>
                <a:spcPts val="600"/>
              </a:spcAft>
            </a:pPr>
            <a:r>
              <a:rPr lang="en-GB" sz="2400" b="1" kern="1200" dirty="0">
                <a:solidFill>
                  <a:schemeClr val="tx1"/>
                </a:solidFill>
                <a:latin typeface="+mn-lt"/>
                <a:ea typeface="+mn-ea"/>
                <a:cs typeface="+mn-cs"/>
              </a:rPr>
              <a:t>2015</a:t>
            </a:r>
            <a:endParaRPr lang="en-GB" b="1" dirty="0"/>
          </a:p>
        </p:txBody>
      </p:sp>
      <p:grpSp>
        <p:nvGrpSpPr>
          <p:cNvPr id="12" name="Group 11">
            <a:extLst>
              <a:ext uri="{FF2B5EF4-FFF2-40B4-BE49-F238E27FC236}">
                <a16:creationId xmlns:a16="http://schemas.microsoft.com/office/drawing/2014/main" id="{CB71D17E-FF6B-A77F-294F-726D971A4531}"/>
              </a:ext>
            </a:extLst>
          </p:cNvPr>
          <p:cNvGrpSpPr/>
          <p:nvPr/>
        </p:nvGrpSpPr>
        <p:grpSpPr>
          <a:xfrm>
            <a:off x="3837199" y="2396996"/>
            <a:ext cx="3999752" cy="4340740"/>
            <a:chOff x="5155974" y="2498103"/>
            <a:chExt cx="2421342" cy="3710017"/>
          </a:xfrm>
        </p:grpSpPr>
        <p:pic>
          <p:nvPicPr>
            <p:cNvPr id="7" name="Picture 6" descr="A chart of different colored squares&#10;&#10;Description automatically generated">
              <a:extLst>
                <a:ext uri="{FF2B5EF4-FFF2-40B4-BE49-F238E27FC236}">
                  <a16:creationId xmlns:a16="http://schemas.microsoft.com/office/drawing/2014/main" id="{B3C8C5CA-AA78-42A7-8475-8738C3B34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974" y="2763594"/>
              <a:ext cx="2421342" cy="3444526"/>
            </a:xfrm>
            <a:prstGeom prst="rect">
              <a:avLst/>
            </a:prstGeom>
          </p:spPr>
        </p:pic>
        <p:sp>
          <p:nvSpPr>
            <p:cNvPr id="4" name="TextBox 3">
              <a:extLst>
                <a:ext uri="{FF2B5EF4-FFF2-40B4-BE49-F238E27FC236}">
                  <a16:creationId xmlns:a16="http://schemas.microsoft.com/office/drawing/2014/main" id="{7F51DADC-3933-9C52-FDDB-FEA3C08D8121}"/>
                </a:ext>
              </a:extLst>
            </p:cNvPr>
            <p:cNvSpPr txBox="1"/>
            <p:nvPr/>
          </p:nvSpPr>
          <p:spPr>
            <a:xfrm>
              <a:off x="6476304" y="2498103"/>
              <a:ext cx="610772" cy="394584"/>
            </a:xfrm>
            <a:prstGeom prst="rect">
              <a:avLst/>
            </a:prstGeom>
            <a:noFill/>
          </p:spPr>
          <p:txBody>
            <a:bodyPr wrap="square" rtlCol="0">
              <a:spAutoFit/>
            </a:bodyPr>
            <a:lstStyle/>
            <a:p>
              <a:pPr defTabSz="640080">
                <a:spcAft>
                  <a:spcPts val="600"/>
                </a:spcAft>
              </a:pPr>
              <a:r>
                <a:rPr lang="en-GB" sz="2400" b="1" kern="1200" dirty="0">
                  <a:solidFill>
                    <a:schemeClr val="tx1"/>
                  </a:solidFill>
                  <a:latin typeface="+mn-lt"/>
                  <a:ea typeface="+mn-ea"/>
                  <a:cs typeface="+mn-cs"/>
                </a:rPr>
                <a:t>2016</a:t>
              </a:r>
              <a:endParaRPr lang="en-GB" sz="3600" b="1" dirty="0"/>
            </a:p>
          </p:txBody>
        </p:sp>
      </p:grpSp>
      <p:grpSp>
        <p:nvGrpSpPr>
          <p:cNvPr id="10" name="Group 9">
            <a:extLst>
              <a:ext uri="{FF2B5EF4-FFF2-40B4-BE49-F238E27FC236}">
                <a16:creationId xmlns:a16="http://schemas.microsoft.com/office/drawing/2014/main" id="{EFF8BCCD-B889-5378-4E36-6CD1165C9245}"/>
              </a:ext>
            </a:extLst>
          </p:cNvPr>
          <p:cNvGrpSpPr/>
          <p:nvPr/>
        </p:nvGrpSpPr>
        <p:grpSpPr>
          <a:xfrm>
            <a:off x="7810447" y="2396996"/>
            <a:ext cx="3999752" cy="4320521"/>
            <a:chOff x="7748063" y="2461791"/>
            <a:chExt cx="2324534" cy="3724015"/>
          </a:xfrm>
        </p:grpSpPr>
        <p:pic>
          <p:nvPicPr>
            <p:cNvPr id="9" name="Picture 8" descr="A chart of different colored squares&#10;&#10;Description automatically generated">
              <a:extLst>
                <a:ext uri="{FF2B5EF4-FFF2-40B4-BE49-F238E27FC236}">
                  <a16:creationId xmlns:a16="http://schemas.microsoft.com/office/drawing/2014/main" id="{2A94B65E-B353-07E8-0BE2-0A569A4B5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8063" y="2714050"/>
              <a:ext cx="2324534" cy="3471756"/>
            </a:xfrm>
            <a:prstGeom prst="rect">
              <a:avLst/>
            </a:prstGeom>
          </p:spPr>
        </p:pic>
        <p:sp>
          <p:nvSpPr>
            <p:cNvPr id="6" name="TextBox 5">
              <a:extLst>
                <a:ext uri="{FF2B5EF4-FFF2-40B4-BE49-F238E27FC236}">
                  <a16:creationId xmlns:a16="http://schemas.microsoft.com/office/drawing/2014/main" id="{88929C7C-3B04-ADEE-291A-8B8851D58099}"/>
                </a:ext>
              </a:extLst>
            </p:cNvPr>
            <p:cNvSpPr txBox="1"/>
            <p:nvPr/>
          </p:nvSpPr>
          <p:spPr>
            <a:xfrm>
              <a:off x="8929430" y="2461791"/>
              <a:ext cx="610772" cy="397926"/>
            </a:xfrm>
            <a:prstGeom prst="rect">
              <a:avLst/>
            </a:prstGeom>
            <a:noFill/>
          </p:spPr>
          <p:txBody>
            <a:bodyPr wrap="square" rtlCol="0">
              <a:spAutoFit/>
            </a:bodyPr>
            <a:lstStyle/>
            <a:p>
              <a:pPr defTabSz="640080">
                <a:spcAft>
                  <a:spcPts val="600"/>
                </a:spcAft>
              </a:pPr>
              <a:r>
                <a:rPr lang="en-GB" sz="2400" b="1" kern="1200" dirty="0">
                  <a:solidFill>
                    <a:schemeClr val="tx1"/>
                  </a:solidFill>
                  <a:latin typeface="+mn-lt"/>
                  <a:ea typeface="+mn-ea"/>
                  <a:cs typeface="+mn-cs"/>
                </a:rPr>
                <a:t>2017</a:t>
              </a:r>
              <a:endParaRPr lang="en-GB" sz="3600" b="1" dirty="0"/>
            </a:p>
          </p:txBody>
        </p:sp>
      </p:grpSp>
      <p:sp>
        <p:nvSpPr>
          <p:cNvPr id="8" name="Title 1">
            <a:extLst>
              <a:ext uri="{FF2B5EF4-FFF2-40B4-BE49-F238E27FC236}">
                <a16:creationId xmlns:a16="http://schemas.microsoft.com/office/drawing/2014/main" id="{AD98713B-749D-D19B-1BC9-C19515ECEB4E}"/>
              </a:ext>
            </a:extLst>
          </p:cNvPr>
          <p:cNvSpPr txBox="1">
            <a:spLocks/>
          </p:cNvSpPr>
          <p:nvPr/>
        </p:nvSpPr>
        <p:spPr>
          <a:xfrm>
            <a:off x="213360" y="23260"/>
            <a:ext cx="11765280" cy="2128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Correlation between different attributes on the heatmap/Correlation Map and comparison between different years:</a:t>
            </a:r>
            <a:endParaRPr lang="en-GB" dirty="0"/>
          </a:p>
        </p:txBody>
      </p:sp>
    </p:spTree>
    <p:extLst>
      <p:ext uri="{BB962C8B-B14F-4D97-AF65-F5344CB8AC3E}">
        <p14:creationId xmlns:p14="http://schemas.microsoft.com/office/powerpoint/2010/main" val="87627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hart of different colored squares&#10;&#10;Description automatically generated">
            <a:extLst>
              <a:ext uri="{FF2B5EF4-FFF2-40B4-BE49-F238E27FC236}">
                <a16:creationId xmlns:a16="http://schemas.microsoft.com/office/drawing/2014/main" id="{53E90099-A44B-B4D9-FBDE-2EAEF22E9D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58" y="1657743"/>
            <a:ext cx="5113028" cy="5131620"/>
          </a:xfrm>
        </p:spPr>
      </p:pic>
      <p:pic>
        <p:nvPicPr>
          <p:cNvPr id="7" name="Picture 6" descr="A chart of different colored squares&#10;&#10;Description automatically generated">
            <a:extLst>
              <a:ext uri="{FF2B5EF4-FFF2-40B4-BE49-F238E27FC236}">
                <a16:creationId xmlns:a16="http://schemas.microsoft.com/office/drawing/2014/main" id="{B6453EFF-822F-FC9A-034F-3158EE047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7743"/>
            <a:ext cx="5113027" cy="5131619"/>
          </a:xfrm>
          <a:prstGeom prst="rect">
            <a:avLst/>
          </a:prstGeom>
        </p:spPr>
      </p:pic>
      <p:sp>
        <p:nvSpPr>
          <p:cNvPr id="8" name="TextBox 7">
            <a:extLst>
              <a:ext uri="{FF2B5EF4-FFF2-40B4-BE49-F238E27FC236}">
                <a16:creationId xmlns:a16="http://schemas.microsoft.com/office/drawing/2014/main" id="{661A848E-40F5-262A-C6D9-848B22F658B9}"/>
              </a:ext>
            </a:extLst>
          </p:cNvPr>
          <p:cNvSpPr txBox="1"/>
          <p:nvPr/>
        </p:nvSpPr>
        <p:spPr>
          <a:xfrm>
            <a:off x="9130826" y="1286934"/>
            <a:ext cx="808972" cy="461665"/>
          </a:xfrm>
          <a:prstGeom prst="rect">
            <a:avLst/>
          </a:prstGeom>
          <a:noFill/>
        </p:spPr>
        <p:txBody>
          <a:bodyPr wrap="square" rtlCol="0">
            <a:spAutoFit/>
          </a:bodyPr>
          <a:lstStyle/>
          <a:p>
            <a:pPr defTabSz="685800">
              <a:spcAft>
                <a:spcPts val="600"/>
              </a:spcAft>
            </a:pPr>
            <a:r>
              <a:rPr lang="en-GB" sz="2400" b="1" kern="1200" dirty="0">
                <a:solidFill>
                  <a:schemeClr val="tx1"/>
                </a:solidFill>
                <a:latin typeface="+mn-lt"/>
                <a:ea typeface="+mn-ea"/>
                <a:cs typeface="+mn-cs"/>
              </a:rPr>
              <a:t>2019</a:t>
            </a:r>
            <a:endParaRPr lang="en-GB" b="1" dirty="0"/>
          </a:p>
        </p:txBody>
      </p:sp>
      <p:sp>
        <p:nvSpPr>
          <p:cNvPr id="9" name="TextBox 8">
            <a:extLst>
              <a:ext uri="{FF2B5EF4-FFF2-40B4-BE49-F238E27FC236}">
                <a16:creationId xmlns:a16="http://schemas.microsoft.com/office/drawing/2014/main" id="{13C8C5E0-BCC5-D000-9BEC-5171E3771D71}"/>
              </a:ext>
            </a:extLst>
          </p:cNvPr>
          <p:cNvSpPr txBox="1"/>
          <p:nvPr/>
        </p:nvSpPr>
        <p:spPr>
          <a:xfrm>
            <a:off x="3244868" y="1286934"/>
            <a:ext cx="808972" cy="461665"/>
          </a:xfrm>
          <a:prstGeom prst="rect">
            <a:avLst/>
          </a:prstGeom>
          <a:noFill/>
        </p:spPr>
        <p:txBody>
          <a:bodyPr wrap="square" rtlCol="0">
            <a:spAutoFit/>
          </a:bodyPr>
          <a:lstStyle/>
          <a:p>
            <a:pPr defTabSz="685800">
              <a:spcAft>
                <a:spcPts val="600"/>
              </a:spcAft>
            </a:pPr>
            <a:r>
              <a:rPr lang="en-GB" sz="2400" b="1" kern="1200" dirty="0">
                <a:solidFill>
                  <a:schemeClr val="tx1"/>
                </a:solidFill>
                <a:latin typeface="+mn-lt"/>
                <a:ea typeface="+mn-ea"/>
                <a:cs typeface="+mn-cs"/>
              </a:rPr>
              <a:t>2018</a:t>
            </a:r>
            <a:endParaRPr lang="en-GB" sz="3600" b="1" dirty="0"/>
          </a:p>
        </p:txBody>
      </p:sp>
    </p:spTree>
    <p:extLst>
      <p:ext uri="{BB962C8B-B14F-4D97-AF65-F5344CB8AC3E}">
        <p14:creationId xmlns:p14="http://schemas.microsoft.com/office/powerpoint/2010/main" val="192593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43BEFA03-2552-77F3-DB19-B30058327716}"/>
              </a:ext>
            </a:extLst>
          </p:cNvPr>
          <p:cNvPicPr>
            <a:picLocks noChangeAspect="1"/>
          </p:cNvPicPr>
          <p:nvPr/>
        </p:nvPicPr>
        <p:blipFill rotWithShape="1">
          <a:blip r:embed="rId2"/>
          <a:srcRect l="28615" r="27010"/>
          <a:stretch/>
        </p:blipFill>
        <p:spPr>
          <a:xfrm>
            <a:off x="-1" y="-2"/>
            <a:ext cx="5410198" cy="6858002"/>
          </a:xfrm>
          <a:prstGeom prst="rect">
            <a:avLst/>
          </a:prstGeom>
        </p:spPr>
      </p:pic>
      <p:sp>
        <p:nvSpPr>
          <p:cNvPr id="2" name="Title 1">
            <a:extLst>
              <a:ext uri="{FF2B5EF4-FFF2-40B4-BE49-F238E27FC236}">
                <a16:creationId xmlns:a16="http://schemas.microsoft.com/office/drawing/2014/main" id="{8AD8AD97-152B-1034-C6E1-D259CC6352CC}"/>
              </a:ext>
            </a:extLst>
          </p:cNvPr>
          <p:cNvSpPr>
            <a:spLocks noGrp="1"/>
          </p:cNvSpPr>
          <p:nvPr>
            <p:ph type="title"/>
          </p:nvPr>
        </p:nvSpPr>
        <p:spPr>
          <a:xfrm>
            <a:off x="6115317" y="405685"/>
            <a:ext cx="5464968" cy="1559301"/>
          </a:xfrm>
        </p:spPr>
        <p:txBody>
          <a:bodyPr>
            <a:normAutofit/>
          </a:bodyPr>
          <a:lstStyle/>
          <a:p>
            <a:pPr algn="ctr"/>
            <a:r>
              <a:rPr lang="en-GB" b="1" dirty="0"/>
              <a:t>Correlation between different attributes:</a:t>
            </a:r>
          </a:p>
        </p:txBody>
      </p:sp>
      <p:sp>
        <p:nvSpPr>
          <p:cNvPr id="3" name="Content Placeholder 2">
            <a:extLst>
              <a:ext uri="{FF2B5EF4-FFF2-40B4-BE49-F238E27FC236}">
                <a16:creationId xmlns:a16="http://schemas.microsoft.com/office/drawing/2014/main" id="{5054CDDD-CE8B-4E9F-853A-209769F5CFFB}"/>
              </a:ext>
            </a:extLst>
          </p:cNvPr>
          <p:cNvSpPr>
            <a:spLocks noGrp="1"/>
          </p:cNvSpPr>
          <p:nvPr>
            <p:ph idx="1"/>
          </p:nvPr>
        </p:nvSpPr>
        <p:spPr>
          <a:xfrm>
            <a:off x="6115317" y="2743200"/>
            <a:ext cx="5247340" cy="3496878"/>
          </a:xfrm>
        </p:spPr>
        <p:txBody>
          <a:bodyPr anchor="ctr">
            <a:normAutofit/>
          </a:bodyPr>
          <a:lstStyle/>
          <a:p>
            <a:r>
              <a:rPr lang="en-GB" sz="1400"/>
              <a:t>Correlation between Happiness score and Social Support is strong with a coefficient of 0.7.</a:t>
            </a:r>
          </a:p>
          <a:p>
            <a:r>
              <a:rPr lang="en-GB" sz="1400"/>
              <a:t>Correlation between GDP per Capita and Social Support is not strong with a coefficient of 0.5.</a:t>
            </a:r>
          </a:p>
          <a:p>
            <a:r>
              <a:rPr lang="en-GB" sz="1400"/>
              <a:t>Correlation between Social Support  and Life Expectancy/Health  is week with a coefficient of 0.5.</a:t>
            </a:r>
          </a:p>
          <a:p>
            <a:r>
              <a:rPr lang="en-GB" sz="1400"/>
              <a:t>Correlation between Social Support  and Freedom is week with a coefficient of 0.4. </a:t>
            </a:r>
          </a:p>
          <a:p>
            <a:r>
              <a:rPr lang="en-GB" sz="1400"/>
              <a:t>Correlation between Social Support and Trust(Government Corruption)  is week with a coefficient of 0.3.</a:t>
            </a:r>
          </a:p>
          <a:p>
            <a:r>
              <a:rPr lang="en-GB" sz="1400"/>
              <a:t>Correlation between Social Support and Generosity is week with a coefficient of 0.1.</a:t>
            </a:r>
          </a:p>
          <a:p>
            <a:endParaRPr lang="en-GB" sz="1400"/>
          </a:p>
          <a:p>
            <a:endParaRPr lang="en-GB" sz="1400"/>
          </a:p>
        </p:txBody>
      </p:sp>
    </p:spTree>
    <p:extLst>
      <p:ext uri="{BB962C8B-B14F-4D97-AF65-F5344CB8AC3E}">
        <p14:creationId xmlns:p14="http://schemas.microsoft.com/office/powerpoint/2010/main" val="943353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8B74CB-7C73-A706-D044-776DE2534369}"/>
              </a:ext>
            </a:extLst>
          </p:cNvPr>
          <p:cNvSpPr txBox="1"/>
          <p:nvPr/>
        </p:nvSpPr>
        <p:spPr>
          <a:xfrm>
            <a:off x="2450346" y="205505"/>
            <a:ext cx="7291308" cy="86567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Scatter Plot with regression line:</a:t>
            </a:r>
          </a:p>
        </p:txBody>
      </p:sp>
      <p:pic>
        <p:nvPicPr>
          <p:cNvPr id="3" name="Picture 2" descr="A screen shot of a graph&#10;&#10;Description automatically generated">
            <a:extLst>
              <a:ext uri="{FF2B5EF4-FFF2-40B4-BE49-F238E27FC236}">
                <a16:creationId xmlns:a16="http://schemas.microsoft.com/office/drawing/2014/main" id="{E99C6345-219A-42A1-DC08-A85554FB6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886" y="1214320"/>
            <a:ext cx="4110474" cy="2692361"/>
          </a:xfrm>
          <a:prstGeom prst="rect">
            <a:avLst/>
          </a:prstGeom>
        </p:spPr>
      </p:pic>
      <p:pic>
        <p:nvPicPr>
          <p:cNvPr id="13" name="Picture 12" descr="A graph with a red line&#10;&#10;Description automatically generated">
            <a:extLst>
              <a:ext uri="{FF2B5EF4-FFF2-40B4-BE49-F238E27FC236}">
                <a16:creationId xmlns:a16="http://schemas.microsoft.com/office/drawing/2014/main" id="{899A335C-9895-AF3F-FE4E-1F7265DE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160" y="1131629"/>
            <a:ext cx="4236720" cy="2775052"/>
          </a:xfrm>
          <a:prstGeom prst="rect">
            <a:avLst/>
          </a:prstGeom>
        </p:spPr>
      </p:pic>
      <p:pic>
        <p:nvPicPr>
          <p:cNvPr id="10" name="Picture 9" descr="A graph with a red line&#10;&#10;Description automatically generated">
            <a:extLst>
              <a:ext uri="{FF2B5EF4-FFF2-40B4-BE49-F238E27FC236}">
                <a16:creationId xmlns:a16="http://schemas.microsoft.com/office/drawing/2014/main" id="{CD7527F7-E44A-F75A-622A-4D72467B3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40" y="4049819"/>
            <a:ext cx="4236720" cy="2775052"/>
          </a:xfrm>
          <a:prstGeom prst="rect">
            <a:avLst/>
          </a:prstGeom>
        </p:spPr>
      </p:pic>
      <p:pic>
        <p:nvPicPr>
          <p:cNvPr id="17" name="Picture 16" descr="A graph with a red line&#10;&#10;Description automatically generated">
            <a:extLst>
              <a:ext uri="{FF2B5EF4-FFF2-40B4-BE49-F238E27FC236}">
                <a16:creationId xmlns:a16="http://schemas.microsoft.com/office/drawing/2014/main" id="{545788C5-5877-7596-2443-D294BD695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160" y="3967128"/>
            <a:ext cx="4236720" cy="2775052"/>
          </a:xfrm>
          <a:prstGeom prst="rect">
            <a:avLst/>
          </a:prstGeom>
        </p:spPr>
      </p:pic>
    </p:spTree>
    <p:extLst>
      <p:ext uri="{BB962C8B-B14F-4D97-AF65-F5344CB8AC3E}">
        <p14:creationId xmlns:p14="http://schemas.microsoft.com/office/powerpoint/2010/main" val="187657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C94AD64-9BFC-9475-48F6-E5473EB28BA8}"/>
              </a:ext>
            </a:extLst>
          </p:cNvPr>
          <p:cNvSpPr txBox="1"/>
          <p:nvPr/>
        </p:nvSpPr>
        <p:spPr>
          <a:xfrm>
            <a:off x="728226" y="276089"/>
            <a:ext cx="10735548" cy="138507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400" b="1" dirty="0">
                <a:latin typeface="+mj-lt"/>
                <a:ea typeface="+mj-ea"/>
                <a:cs typeface="+mj-cs"/>
              </a:rPr>
              <a:t>Bar plot comparison of different attributes for the top 10 countries:</a:t>
            </a:r>
          </a:p>
        </p:txBody>
      </p:sp>
      <p:pic>
        <p:nvPicPr>
          <p:cNvPr id="12" name="Picture 11" descr="A graph of different colored bars&#10;&#10;Description automatically generated with medium confidence">
            <a:extLst>
              <a:ext uri="{FF2B5EF4-FFF2-40B4-BE49-F238E27FC236}">
                <a16:creationId xmlns:a16="http://schemas.microsoft.com/office/drawing/2014/main" id="{0C3F04B7-981C-5628-382D-15194AF4A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71" y="1613597"/>
            <a:ext cx="3675888" cy="2609880"/>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81A7513C-EC63-4EC6-4D4A-32D3B0817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060" y="1555319"/>
            <a:ext cx="3782436" cy="2609880"/>
          </a:xfrm>
          <a:prstGeom prst="rect">
            <a:avLst/>
          </a:prstGeom>
        </p:spPr>
      </p:pic>
      <p:pic>
        <p:nvPicPr>
          <p:cNvPr id="23" name="Picture 22" descr="A graph of countries/regions with different colored bars&#10;&#10;Description automatically generated with medium confidence">
            <a:extLst>
              <a:ext uri="{FF2B5EF4-FFF2-40B4-BE49-F238E27FC236}">
                <a16:creationId xmlns:a16="http://schemas.microsoft.com/office/drawing/2014/main" id="{426C7E5F-8C61-81DA-0A69-6CC74F69A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831" y="4183394"/>
            <a:ext cx="3999816" cy="2609880"/>
          </a:xfrm>
          <a:prstGeom prst="rect">
            <a:avLst/>
          </a:prstGeom>
        </p:spPr>
      </p:pic>
      <p:pic>
        <p:nvPicPr>
          <p:cNvPr id="7" name="Picture 6" descr="A graph of social support countries/regions&#10;&#10;Description automatically generated">
            <a:extLst>
              <a:ext uri="{FF2B5EF4-FFF2-40B4-BE49-F238E27FC236}">
                <a16:creationId xmlns:a16="http://schemas.microsoft.com/office/drawing/2014/main" id="{B95B66E1-E49C-0178-6817-32C18A60D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060" y="4183394"/>
            <a:ext cx="3782436" cy="2609880"/>
          </a:xfrm>
          <a:prstGeom prst="rect">
            <a:avLst/>
          </a:prstGeom>
        </p:spPr>
      </p:pic>
    </p:spTree>
    <p:extLst>
      <p:ext uri="{BB962C8B-B14F-4D97-AF65-F5344CB8AC3E}">
        <p14:creationId xmlns:p14="http://schemas.microsoft.com/office/powerpoint/2010/main" val="3658059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E5D3460-20CD-4B44-F078-CF09ACC8EE00}"/>
              </a:ext>
            </a:extLst>
          </p:cNvPr>
          <p:cNvSpPr txBox="1"/>
          <p:nvPr/>
        </p:nvSpPr>
        <p:spPr>
          <a:xfrm>
            <a:off x="435372" y="274537"/>
            <a:ext cx="11421348" cy="140186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dirty="0">
                <a:latin typeface="+mj-lt"/>
                <a:ea typeface="+mj-ea"/>
                <a:cs typeface="+mj-cs"/>
              </a:rPr>
              <a:t>Bar plot comparison of different attributes for the bottom 10 countries:</a:t>
            </a:r>
          </a:p>
        </p:txBody>
      </p:sp>
      <p:pic>
        <p:nvPicPr>
          <p:cNvPr id="24" name="Picture 23" descr="A graph with different colored bars&#10;&#10;Description automatically generated">
            <a:extLst>
              <a:ext uri="{FF2B5EF4-FFF2-40B4-BE49-F238E27FC236}">
                <a16:creationId xmlns:a16="http://schemas.microsoft.com/office/drawing/2014/main" id="{4EBC63EC-5B55-D2B8-3127-CF6D36C76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70" y="1841331"/>
            <a:ext cx="3675888" cy="2517983"/>
          </a:xfrm>
          <a:prstGeom prst="rect">
            <a:avLst/>
          </a:prstGeom>
        </p:spPr>
      </p:pic>
      <p:pic>
        <p:nvPicPr>
          <p:cNvPr id="10" name="Picture 9" descr="A graph of different countries/regions&#10;&#10;Description automatically generated">
            <a:extLst>
              <a:ext uri="{FF2B5EF4-FFF2-40B4-BE49-F238E27FC236}">
                <a16:creationId xmlns:a16="http://schemas.microsoft.com/office/drawing/2014/main" id="{6D3EE7EC-103B-77F0-EB72-B54E5842A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880" y="1826091"/>
            <a:ext cx="4015701" cy="2549970"/>
          </a:xfrm>
          <a:prstGeom prst="rect">
            <a:avLst/>
          </a:prstGeom>
        </p:spPr>
      </p:pic>
      <p:pic>
        <p:nvPicPr>
          <p:cNvPr id="9" name="Picture 8" descr="A graph of different countries/regions&#10;&#10;Description automatically generated">
            <a:extLst>
              <a:ext uri="{FF2B5EF4-FFF2-40B4-BE49-F238E27FC236}">
                <a16:creationId xmlns:a16="http://schemas.microsoft.com/office/drawing/2014/main" id="{AAA99307-4933-A30C-34DF-3DF0DF4D7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93" y="4378611"/>
            <a:ext cx="3934938" cy="249868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1B04351-3641-D6AB-143C-74F9911E7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880" y="4298354"/>
            <a:ext cx="4015701" cy="2549970"/>
          </a:xfrm>
          <a:prstGeom prst="rect">
            <a:avLst/>
          </a:prstGeom>
        </p:spPr>
      </p:pic>
    </p:spTree>
    <p:extLst>
      <p:ext uri="{BB962C8B-B14F-4D97-AF65-F5344CB8AC3E}">
        <p14:creationId xmlns:p14="http://schemas.microsoft.com/office/powerpoint/2010/main" val="35236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ultiple blue virus organisms">
            <a:extLst>
              <a:ext uri="{FF2B5EF4-FFF2-40B4-BE49-F238E27FC236}">
                <a16:creationId xmlns:a16="http://schemas.microsoft.com/office/drawing/2014/main" id="{CFFACC64-821E-48DB-7699-EE097BA664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15"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265874-5D05-CFE4-AD0C-E9597A715DE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How did these factors evolve in response to the unique challenges posed by the COVID-19 pandemic in 2020?</a:t>
            </a:r>
          </a:p>
        </p:txBody>
      </p:sp>
    </p:spTree>
    <p:extLst>
      <p:ext uri="{BB962C8B-B14F-4D97-AF65-F5344CB8AC3E}">
        <p14:creationId xmlns:p14="http://schemas.microsoft.com/office/powerpoint/2010/main" val="274042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BB30-FFCD-DB2F-26D4-20B90820B333}"/>
              </a:ext>
            </a:extLst>
          </p:cNvPr>
          <p:cNvSpPr>
            <a:spLocks noGrp="1"/>
          </p:cNvSpPr>
          <p:nvPr>
            <p:ph type="title"/>
          </p:nvPr>
        </p:nvSpPr>
        <p:spPr>
          <a:xfrm>
            <a:off x="1137034" y="609597"/>
            <a:ext cx="9392421" cy="1330841"/>
          </a:xfrm>
        </p:spPr>
        <p:txBody>
          <a:bodyPr>
            <a:normAutofit/>
          </a:bodyPr>
          <a:lstStyle/>
          <a:p>
            <a:r>
              <a:rPr lang="en-US" b="1" dirty="0"/>
              <a:t>Research Question:</a:t>
            </a:r>
            <a:endParaRPr lang="en-GB" b="1" dirty="0"/>
          </a:p>
        </p:txBody>
      </p:sp>
      <p:sp>
        <p:nvSpPr>
          <p:cNvPr id="3" name="Content Placeholder 2">
            <a:extLst>
              <a:ext uri="{FF2B5EF4-FFF2-40B4-BE49-F238E27FC236}">
                <a16:creationId xmlns:a16="http://schemas.microsoft.com/office/drawing/2014/main" id="{ECE3A9AA-7467-CE81-78D4-D9A6F9158FC1}"/>
              </a:ext>
            </a:extLst>
          </p:cNvPr>
          <p:cNvSpPr>
            <a:spLocks noGrp="1"/>
          </p:cNvSpPr>
          <p:nvPr>
            <p:ph idx="1"/>
          </p:nvPr>
        </p:nvSpPr>
        <p:spPr>
          <a:xfrm>
            <a:off x="1025717" y="2945851"/>
            <a:ext cx="10140566" cy="1850314"/>
          </a:xfrm>
        </p:spPr>
        <p:txBody>
          <a:bodyPr>
            <a:normAutofit/>
          </a:bodyPr>
          <a:lstStyle/>
          <a:p>
            <a:pPr marL="0" indent="0" algn="ctr">
              <a:buNone/>
            </a:pPr>
            <a:r>
              <a:rPr lang="en-US" sz="2400" dirty="0"/>
              <a:t>"</a:t>
            </a:r>
            <a:r>
              <a:rPr lang="en-US" sz="2400" i="1" dirty="0"/>
              <a:t>What were the pivotal factors shaping societal well-being between 2015 and 2020, and how did these factors evolve in response to the unique challenges posed by the COVID-19 pandemic in 2020?"</a:t>
            </a:r>
            <a:endParaRPr lang="en-GB" sz="2400" i="1" dirty="0"/>
          </a:p>
          <a:p>
            <a:pPr marL="0" indent="0" algn="ctr">
              <a:buNone/>
            </a:pPr>
            <a:endParaRPr lang="en-GB" sz="1100" dirty="0"/>
          </a:p>
        </p:txBody>
      </p:sp>
      <p:pic>
        <p:nvPicPr>
          <p:cNvPr id="4" name="Picture 3">
            <a:extLst>
              <a:ext uri="{FF2B5EF4-FFF2-40B4-BE49-F238E27FC236}">
                <a16:creationId xmlns:a16="http://schemas.microsoft.com/office/drawing/2014/main" id="{ED1EBA67-7D7E-9D86-8164-ABF6E203D026}"/>
              </a:ext>
            </a:extLst>
          </p:cNvPr>
          <p:cNvPicPr>
            <a:picLocks noChangeAspect="1"/>
          </p:cNvPicPr>
          <p:nvPr/>
        </p:nvPicPr>
        <p:blipFill>
          <a:blip r:embed="rId3"/>
          <a:stretch>
            <a:fillRect/>
          </a:stretch>
        </p:blipFill>
        <p:spPr>
          <a:xfrm>
            <a:off x="9542585" y="5713439"/>
            <a:ext cx="2340426" cy="898672"/>
          </a:xfrm>
          <a:prstGeom prst="rect">
            <a:avLst/>
          </a:prstGeom>
        </p:spPr>
      </p:pic>
      <p:pic>
        <p:nvPicPr>
          <p:cNvPr id="5" name="Picture 4" descr="A yellow and white logo which says world happiness report&#10;">
            <a:extLst>
              <a:ext uri="{FF2B5EF4-FFF2-40B4-BE49-F238E27FC236}">
                <a16:creationId xmlns:a16="http://schemas.microsoft.com/office/drawing/2014/main" id="{66D7F094-1F75-4D7E-96D8-DE6C3EBD5883}"/>
              </a:ext>
            </a:extLst>
          </p:cNvPr>
          <p:cNvPicPr>
            <a:picLocks noChangeAspect="1"/>
          </p:cNvPicPr>
          <p:nvPr/>
        </p:nvPicPr>
        <p:blipFill rotWithShape="1">
          <a:blip r:embed="rId4"/>
          <a:srcRect l="1423" r="3199"/>
          <a:stretch/>
        </p:blipFill>
        <p:spPr>
          <a:xfrm>
            <a:off x="308989" y="4487871"/>
            <a:ext cx="1951278" cy="2045836"/>
          </a:xfrm>
          <a:prstGeom prst="rect">
            <a:avLst/>
          </a:prstGeom>
        </p:spPr>
      </p:pic>
    </p:spTree>
    <p:extLst>
      <p:ext uri="{BB962C8B-B14F-4D97-AF65-F5344CB8AC3E}">
        <p14:creationId xmlns:p14="http://schemas.microsoft.com/office/powerpoint/2010/main" val="2868906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97" name="Google Shape;97;g282cfb77b14_0_0"/>
          <p:cNvSpPr txBox="1">
            <a:spLocks noGrp="1"/>
          </p:cNvSpPr>
          <p:nvPr>
            <p:ph type="title"/>
          </p:nvPr>
        </p:nvSpPr>
        <p:spPr>
          <a:xfrm>
            <a:off x="1255060" y="5279511"/>
            <a:ext cx="9681882" cy="739880"/>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SzPts val="990"/>
            </a:pPr>
            <a:r>
              <a:rPr lang="en-US" sz="1700" kern="1200">
                <a:solidFill>
                  <a:schemeClr val="tx1">
                    <a:lumMod val="85000"/>
                    <a:lumOff val="15000"/>
                  </a:schemeClr>
                </a:solidFill>
                <a:latin typeface="+mj-lt"/>
                <a:ea typeface="+mj-ea"/>
                <a:cs typeface="+mj-cs"/>
              </a:rPr>
              <a:t>The analysis reveals a notable decrease in health life expectancy across continents from 2019 to 2020. Oceania and Europe maintained relatively stable levels, while Asia showed a moderate decrease.</a:t>
            </a:r>
          </a:p>
          <a:p>
            <a:pPr marL="0" lvl="0" indent="0" algn="ctr">
              <a:spcBef>
                <a:spcPct val="0"/>
              </a:spcBef>
              <a:spcAft>
                <a:spcPts val="0"/>
              </a:spcAft>
              <a:buSzPts val="990"/>
            </a:pPr>
            <a:endParaRPr lang="en-US" sz="1700" kern="1200">
              <a:solidFill>
                <a:schemeClr val="tx1">
                  <a:lumMod val="85000"/>
                  <a:lumOff val="15000"/>
                </a:schemeClr>
              </a:solidFill>
              <a:latin typeface="+mj-lt"/>
              <a:ea typeface="+mj-ea"/>
              <a:cs typeface="+mj-cs"/>
            </a:endParaRPr>
          </a:p>
          <a:p>
            <a:pPr marL="0" lvl="0" indent="0" algn="ctr">
              <a:spcBef>
                <a:spcPct val="0"/>
              </a:spcBef>
              <a:spcAft>
                <a:spcPts val="0"/>
              </a:spcAft>
              <a:buSzPts val="990"/>
            </a:pPr>
            <a:endParaRPr lang="en-US" sz="1700" kern="1200">
              <a:solidFill>
                <a:schemeClr val="tx1">
                  <a:lumMod val="85000"/>
                  <a:lumOff val="15000"/>
                </a:schemeClr>
              </a:solidFill>
              <a:latin typeface="+mj-lt"/>
              <a:ea typeface="+mj-ea"/>
              <a:cs typeface="+mj-cs"/>
            </a:endParaRPr>
          </a:p>
        </p:txBody>
      </p:sp>
      <p:pic>
        <p:nvPicPr>
          <p:cNvPr id="95" name="Google Shape;95;g282cfb77b14_0_0"/>
          <p:cNvPicPr preferRelativeResize="0"/>
          <p:nvPr/>
        </p:nvPicPr>
        <p:blipFill>
          <a:blip r:embed="rId3"/>
          <a:stretch>
            <a:fillRect/>
          </a:stretch>
        </p:blipFill>
        <p:spPr>
          <a:xfrm>
            <a:off x="1718287" y="579473"/>
            <a:ext cx="8755424" cy="4224493"/>
          </a:xfrm>
          <a:prstGeom prst="rect">
            <a:avLst/>
          </a:prstGeom>
          <a:noFill/>
        </p:spPr>
      </p:pic>
      <p:sp>
        <p:nvSpPr>
          <p:cNvPr id="96" name="Google Shape;96;g282cfb77b14_0_0"/>
          <p:cNvSpPr txBox="1"/>
          <p:nvPr/>
        </p:nvSpPr>
        <p:spPr>
          <a:xfrm>
            <a:off x="1195700" y="5411275"/>
            <a:ext cx="10121100" cy="13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2EF482DE-A305-140C-AA60-3E5ACBBE444B}"/>
              </a:ext>
            </a:extLst>
          </p:cNvPr>
          <p:cNvSpPr>
            <a:spLocks noGrp="1"/>
          </p:cNvSpPr>
          <p:nvPr>
            <p:ph type="title"/>
          </p:nvPr>
        </p:nvSpPr>
        <p:spPr>
          <a:xfrm>
            <a:off x="158750" y="167376"/>
            <a:ext cx="11874500" cy="1330841"/>
          </a:xfrm>
        </p:spPr>
        <p:txBody>
          <a:bodyPr>
            <a:normAutofit/>
          </a:bodyPr>
          <a:lstStyle/>
          <a:p>
            <a:pPr algn="ctr"/>
            <a:r>
              <a:rPr lang="en-GB" b="1" dirty="0"/>
              <a:t>Scatter plot of Happiness vs. Life Expectancy in 2020</a:t>
            </a:r>
          </a:p>
        </p:txBody>
      </p:sp>
      <p:sp>
        <p:nvSpPr>
          <p:cNvPr id="4" name="Content Placeholder 3">
            <a:extLst>
              <a:ext uri="{FF2B5EF4-FFF2-40B4-BE49-F238E27FC236}">
                <a16:creationId xmlns:a16="http://schemas.microsoft.com/office/drawing/2014/main" id="{5061C926-2890-A0F4-85CC-4D27C2BAD31D}"/>
              </a:ext>
            </a:extLst>
          </p:cNvPr>
          <p:cNvSpPr>
            <a:spLocks noGrp="1"/>
          </p:cNvSpPr>
          <p:nvPr>
            <p:ph idx="1"/>
          </p:nvPr>
        </p:nvSpPr>
        <p:spPr>
          <a:xfrm>
            <a:off x="7655122" y="2228140"/>
            <a:ext cx="4219378" cy="3917773"/>
          </a:xfrm>
        </p:spPr>
        <p:txBody>
          <a:bodyPr>
            <a:normAutofit/>
          </a:bodyPr>
          <a:lstStyle/>
          <a:p>
            <a:pPr lvl="0"/>
            <a:r>
              <a:rPr lang="en-US" sz="2000" dirty="0"/>
              <a:t>A moderate negative correlation between life expectancy and COVID-19 cases.</a:t>
            </a:r>
          </a:p>
          <a:p>
            <a:pPr lvl="0"/>
            <a:r>
              <a:rPr lang="en-US" sz="2000" dirty="0"/>
              <a:t>Countries with higher life expectancy tend to have fewer COVID-19 cases on average.</a:t>
            </a:r>
          </a:p>
          <a:p>
            <a:endParaRPr lang="en-GB" sz="2000" dirty="0"/>
          </a:p>
        </p:txBody>
      </p:sp>
      <p:pic>
        <p:nvPicPr>
          <p:cNvPr id="105" name="Google Shape;105;g282cfb77b14_0_133" descr="A graph with blue dots&#10;&#10;Description automatically generated"/>
          <p:cNvPicPr preferRelativeResize="0"/>
          <p:nvPr/>
        </p:nvPicPr>
        <p:blipFill>
          <a:blip r:embed="rId3"/>
          <a:stretch>
            <a:fillRect/>
          </a:stretch>
        </p:blipFill>
        <p:spPr>
          <a:xfrm>
            <a:off x="254000" y="1940438"/>
            <a:ext cx="7233033" cy="463816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0" name="Google Shape;110;g282cfb77b14_0_126"/>
          <p:cNvSpPr txBox="1">
            <a:spLocks noGrp="1"/>
          </p:cNvSpPr>
          <p:nvPr>
            <p:ph type="title"/>
          </p:nvPr>
        </p:nvSpPr>
        <p:spPr>
          <a:xfrm>
            <a:off x="414338" y="215900"/>
            <a:ext cx="11363324" cy="1349917"/>
          </a:xfrm>
          <a:prstGeom prst="rect">
            <a:avLst/>
          </a:prstGeom>
        </p:spPr>
        <p:txBody>
          <a:bodyPr spcFirstLastPara="1" vert="horz" lIns="91440" tIns="45720" rIns="91440" bIns="45720" rtlCol="0" anchor="b" anchorCtr="0">
            <a:noAutofit/>
          </a:bodyPr>
          <a:lstStyle/>
          <a:p>
            <a:pPr marL="0" lvl="0" indent="0" algn="ctr">
              <a:spcBef>
                <a:spcPct val="0"/>
              </a:spcBef>
              <a:spcAft>
                <a:spcPts val="0"/>
              </a:spcAft>
              <a:buSzPts val="990"/>
            </a:pPr>
            <a:r>
              <a:rPr lang="en-US" sz="4400" b="1" kern="1200" dirty="0">
                <a:solidFill>
                  <a:schemeClr val="tx1"/>
                </a:solidFill>
                <a:latin typeface="+mj-lt"/>
                <a:ea typeface="+mj-ea"/>
                <a:cs typeface="+mj-cs"/>
              </a:rPr>
              <a:t>Africa experienced the most significant reduction (-9.33%)</a:t>
            </a:r>
          </a:p>
        </p:txBody>
      </p:sp>
      <p:pic>
        <p:nvPicPr>
          <p:cNvPr id="111" name="Google Shape;111;g282cfb77b14_0_126" descr="A screenshot of a black and white screen&#10;&#10;Description automatically generated"/>
          <p:cNvPicPr preferRelativeResize="0"/>
          <p:nvPr/>
        </p:nvPicPr>
        <p:blipFill>
          <a:blip r:embed="rId3"/>
          <a:stretch>
            <a:fillRect/>
          </a:stretch>
        </p:blipFill>
        <p:spPr>
          <a:xfrm>
            <a:off x="476250" y="2413098"/>
            <a:ext cx="11239500" cy="289540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p:nvSpPr>
          <p:cNvPr id="116" name="Google Shape;116;g282cfb77b14_0_142"/>
          <p:cNvSpPr txBox="1">
            <a:spLocks noGrp="1"/>
          </p:cNvSpPr>
          <p:nvPr>
            <p:ph idx="1"/>
          </p:nvPr>
        </p:nvSpPr>
        <p:spPr>
          <a:xfrm>
            <a:off x="712294" y="1177062"/>
            <a:ext cx="10767413" cy="4503877"/>
          </a:xfrm>
          <a:prstGeom prst="rect">
            <a:avLst/>
          </a:prstGeom>
        </p:spPr>
        <p:txBody>
          <a:bodyPr spcFirstLastPara="1" lIns="121900" tIns="121900" rIns="121900" bIns="121900" anchor="ctr" anchorCtr="0">
            <a:normAutofit fontScale="92500"/>
          </a:bodyPr>
          <a:lstStyle/>
          <a:p>
            <a:pPr marL="0" lvl="0" indent="0" rtl="0">
              <a:lnSpc>
                <a:spcPct val="200000"/>
              </a:lnSpc>
              <a:spcBef>
                <a:spcPts val="0"/>
              </a:spcBef>
              <a:spcAft>
                <a:spcPts val="600"/>
              </a:spcAft>
              <a:buNone/>
            </a:pPr>
            <a:r>
              <a:rPr lang="en-US" sz="2000" dirty="0">
                <a:solidFill>
                  <a:schemeClr val="tx1">
                    <a:lumMod val="85000"/>
                    <a:lumOff val="15000"/>
                  </a:schemeClr>
                </a:solidFill>
              </a:rPr>
              <a:t>"In this analysis, we explored the shifts in average health life expectancy across continents from 2019 to 2020. The data reveals a concerning trend, with decreases seen in every continent. Africa experienced the most significant dip at 9.33%, indicating potential health challenges or socioeconomic impacts. South America and North America followed suit with declines of 4.16% and 4.90%, respectively. Europe and Asia also saw reductions, while Oceania displayed a more moderate decrease at 1.52%. These changes shed light on the collective health struggles faced globally during the pandemic, urging us to focus on healthcare and societal support to improve these vital indicators in the future."</a:t>
            </a:r>
          </a:p>
          <a:p>
            <a:pPr marL="0" lvl="0" indent="0" rtl="0">
              <a:spcBef>
                <a:spcPts val="0"/>
              </a:spcBef>
              <a:spcAft>
                <a:spcPts val="600"/>
              </a:spcAft>
              <a:buNone/>
            </a:pPr>
            <a:endParaRPr lang="en-US" sz="2000" dirty="0">
              <a:solidFill>
                <a:schemeClr val="tx1">
                  <a:lumMod val="85000"/>
                  <a:lumOff val="1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Floating globe showing Western Hemisphere">
            <a:extLst>
              <a:ext uri="{FF2B5EF4-FFF2-40B4-BE49-F238E27FC236}">
                <a16:creationId xmlns:a16="http://schemas.microsoft.com/office/drawing/2014/main" id="{6D656A72-E3EC-BA6C-26C1-FA46715F1278}"/>
              </a:ext>
            </a:extLst>
          </p:cNvPr>
          <p:cNvPicPr>
            <a:picLocks noChangeAspect="1"/>
          </p:cNvPicPr>
          <p:nvPr/>
        </p:nvPicPr>
        <p:blipFill rotWithShape="1">
          <a:blip r:embed="rId2">
            <a:extLst>
              <a:ext uri="{28A0092B-C50C-407E-A947-70E740481C1C}">
                <a14:useLocalDpi xmlns:a14="http://schemas.microsoft.com/office/drawing/2010/main" val="0"/>
              </a:ext>
            </a:extLst>
          </a:blip>
          <a:srcRect t="14177" b="14899"/>
          <a:stretch/>
        </p:blipFill>
        <p:spPr>
          <a:xfrm>
            <a:off x="2828926" y="-514351"/>
            <a:ext cx="12267080" cy="8700169"/>
          </a:xfrm>
          <a:prstGeom prst="rect">
            <a:avLst/>
          </a:prstGeom>
        </p:spPr>
      </p:pic>
      <p:sp>
        <p:nvSpPr>
          <p:cNvPr id="2" name="Title 1">
            <a:extLst>
              <a:ext uri="{FF2B5EF4-FFF2-40B4-BE49-F238E27FC236}">
                <a16:creationId xmlns:a16="http://schemas.microsoft.com/office/drawing/2014/main" id="{DC432887-C81C-9DFA-F094-6E32ECA559F9}"/>
              </a:ext>
            </a:extLst>
          </p:cNvPr>
          <p:cNvSpPr>
            <a:spLocks noGrp="1"/>
          </p:cNvSpPr>
          <p:nvPr>
            <p:ph type="title"/>
          </p:nvPr>
        </p:nvSpPr>
        <p:spPr>
          <a:xfrm>
            <a:off x="1316734" y="563245"/>
            <a:ext cx="2682240" cy="915035"/>
          </a:xfrm>
        </p:spPr>
        <p:txBody>
          <a:bodyPr>
            <a:normAutofit/>
          </a:bodyPr>
          <a:lstStyle/>
          <a:p>
            <a:r>
              <a:rPr lang="en-GB" b="1" dirty="0"/>
              <a:t>Conclusion</a:t>
            </a:r>
          </a:p>
        </p:txBody>
      </p:sp>
      <p:sp>
        <p:nvSpPr>
          <p:cNvPr id="3" name="Content Placeholder 2">
            <a:extLst>
              <a:ext uri="{FF2B5EF4-FFF2-40B4-BE49-F238E27FC236}">
                <a16:creationId xmlns:a16="http://schemas.microsoft.com/office/drawing/2014/main" id="{4735057C-2CB6-B1BE-9B89-9D85A99C4412}"/>
              </a:ext>
            </a:extLst>
          </p:cNvPr>
          <p:cNvSpPr>
            <a:spLocks noGrp="1"/>
          </p:cNvSpPr>
          <p:nvPr>
            <p:ph idx="1"/>
          </p:nvPr>
        </p:nvSpPr>
        <p:spPr>
          <a:xfrm>
            <a:off x="655320" y="1706880"/>
            <a:ext cx="4005069" cy="4470083"/>
          </a:xfrm>
        </p:spPr>
        <p:txBody>
          <a:bodyPr>
            <a:normAutofit/>
          </a:bodyPr>
          <a:lstStyle/>
          <a:p>
            <a:pPr marL="0" indent="0">
              <a:buNone/>
            </a:pPr>
            <a:endParaRPr lang="en-US" sz="1900" dirty="0"/>
          </a:p>
          <a:p>
            <a:r>
              <a:rPr lang="en-US" sz="2000" dirty="0"/>
              <a:t>Globally, GDP tends to have a stronger positive correlation with various attributes, with a relatively weaker impact observed in the least happy countries.</a:t>
            </a:r>
          </a:p>
          <a:p>
            <a:r>
              <a:rPr lang="en-US" sz="2000" dirty="0"/>
              <a:t>Social/cultural factors have a strong correlation with other attributes in the majority of countries</a:t>
            </a:r>
          </a:p>
          <a:p>
            <a:r>
              <a:rPr lang="en-US" sz="2000" dirty="0"/>
              <a:t>Countries with higher life expectancy tend to have fewer COVID-19 cases on average.</a:t>
            </a:r>
          </a:p>
        </p:txBody>
      </p:sp>
      <p:sp>
        <p:nvSpPr>
          <p:cNvPr id="5" name="Rectangle 1">
            <a:extLst>
              <a:ext uri="{FF2B5EF4-FFF2-40B4-BE49-F238E27FC236}">
                <a16:creationId xmlns:a16="http://schemas.microsoft.com/office/drawing/2014/main" id="{13870AE3-4F39-AD4C-D900-5DA142784C40}"/>
              </a:ext>
            </a:extLst>
          </p:cNvPr>
          <p:cNvSpPr>
            <a:spLocks noChangeArrowheads="1"/>
          </p:cNvSpPr>
          <p:nvPr/>
        </p:nvSpPr>
        <p:spPr bwMode="auto">
          <a:xfrm>
            <a:off x="0" y="418138174"/>
            <a:ext cx="723146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a:ln>
                  <a:noFill/>
                </a:ln>
                <a:solidFill>
                  <a:srgbClr val="1D1C1D"/>
                </a:solidFill>
                <a:effectLst/>
                <a:latin typeface="Slack-Lato"/>
              </a:rPr>
              <a:t>Overall GDP has positive correlations with most attributes, although it has a lower impact in the bottom happiest countries.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AFEB9A9-841F-C4A5-5DD1-F16DC2AA2624}"/>
              </a:ext>
            </a:extLst>
          </p:cNvPr>
          <p:cNvSpPr>
            <a:spLocks noChangeArrowheads="1"/>
          </p:cNvSpPr>
          <p:nvPr/>
        </p:nvSpPr>
        <p:spPr bwMode="auto">
          <a:xfrm>
            <a:off x="0" y="422050146"/>
            <a:ext cx="184731" cy="538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220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Red marker and calendar">
            <a:extLst>
              <a:ext uri="{FF2B5EF4-FFF2-40B4-BE49-F238E27FC236}">
                <a16:creationId xmlns:a16="http://schemas.microsoft.com/office/drawing/2014/main" id="{324F6B2A-B287-A38D-625C-156ABC9940A3}"/>
              </a:ext>
            </a:extLst>
          </p:cNvPr>
          <p:cNvPicPr>
            <a:picLocks noChangeAspect="1"/>
          </p:cNvPicPr>
          <p:nvPr/>
        </p:nvPicPr>
        <p:blipFill rotWithShape="1">
          <a:blip r:embed="rId3"/>
          <a:srcRect t="11267" b="4464"/>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056BD5-59A5-29F5-D707-6066F542E54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How has the Happiness Score changed over the years?</a:t>
            </a:r>
          </a:p>
        </p:txBody>
      </p:sp>
    </p:spTree>
    <p:extLst>
      <p:ext uri="{BB962C8B-B14F-4D97-AF65-F5344CB8AC3E}">
        <p14:creationId xmlns:p14="http://schemas.microsoft.com/office/powerpoint/2010/main" val="278092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B05BEFEB-DF52-91CC-2813-7979984F82D5}"/>
              </a:ext>
            </a:extLst>
          </p:cNvPr>
          <p:cNvPicPr>
            <a:picLocks noChangeAspect="1"/>
          </p:cNvPicPr>
          <p:nvPr/>
        </p:nvPicPr>
        <p:blipFill rotWithShape="1">
          <a:blip r:embed="rId3"/>
          <a:srcRect l="82570" t="12001"/>
          <a:stretch/>
        </p:blipFill>
        <p:spPr>
          <a:xfrm>
            <a:off x="10366044" y="1228182"/>
            <a:ext cx="1789113" cy="4449763"/>
          </a:xfrm>
          <a:prstGeom prst="rect">
            <a:avLst/>
          </a:prstGeom>
        </p:spPr>
      </p:pic>
      <p:grpSp>
        <p:nvGrpSpPr>
          <p:cNvPr id="28" name="Group 27">
            <a:extLst>
              <a:ext uri="{FF2B5EF4-FFF2-40B4-BE49-F238E27FC236}">
                <a16:creationId xmlns:a16="http://schemas.microsoft.com/office/drawing/2014/main" id="{D60ACAA4-A71F-04E9-93F4-AF1958FFA0CC}"/>
              </a:ext>
            </a:extLst>
          </p:cNvPr>
          <p:cNvGrpSpPr/>
          <p:nvPr/>
        </p:nvGrpSpPr>
        <p:grpSpPr>
          <a:xfrm>
            <a:off x="645725" y="162692"/>
            <a:ext cx="2913293" cy="3270453"/>
            <a:chOff x="947150" y="1439864"/>
            <a:chExt cx="2222584" cy="2483382"/>
          </a:xfrm>
        </p:grpSpPr>
        <p:pic>
          <p:nvPicPr>
            <p:cNvPr id="14" name="Picture 13">
              <a:extLst>
                <a:ext uri="{FF2B5EF4-FFF2-40B4-BE49-F238E27FC236}">
                  <a16:creationId xmlns:a16="http://schemas.microsoft.com/office/drawing/2014/main" id="{E63A028D-4C24-49B0-D37D-86C6073AFB52}"/>
                </a:ext>
              </a:extLst>
            </p:cNvPr>
            <p:cNvPicPr>
              <a:picLocks noChangeAspect="1"/>
            </p:cNvPicPr>
            <p:nvPr/>
          </p:nvPicPr>
          <p:blipFill rotWithShape="1">
            <a:blip r:embed="rId4"/>
            <a:srcRect l="6601"/>
            <a:stretch/>
          </p:blipFill>
          <p:spPr>
            <a:xfrm>
              <a:off x="947150" y="1439864"/>
              <a:ext cx="2222584" cy="2168525"/>
            </a:xfrm>
            <a:prstGeom prst="rect">
              <a:avLst/>
            </a:prstGeom>
          </p:spPr>
        </p:pic>
        <p:sp>
          <p:nvSpPr>
            <p:cNvPr id="21" name="TextBox 20">
              <a:extLst>
                <a:ext uri="{FF2B5EF4-FFF2-40B4-BE49-F238E27FC236}">
                  <a16:creationId xmlns:a16="http://schemas.microsoft.com/office/drawing/2014/main" id="{316F64BC-7660-521C-DDB8-59E3A17FFE57}"/>
                </a:ext>
              </a:extLst>
            </p:cNvPr>
            <p:cNvSpPr txBox="1"/>
            <p:nvPr/>
          </p:nvSpPr>
          <p:spPr>
            <a:xfrm>
              <a:off x="1736358" y="3553914"/>
              <a:ext cx="986590" cy="369332"/>
            </a:xfrm>
            <a:prstGeom prst="rect">
              <a:avLst/>
            </a:prstGeom>
            <a:noFill/>
          </p:spPr>
          <p:txBody>
            <a:bodyPr wrap="square" rtlCol="0">
              <a:spAutoFit/>
            </a:bodyPr>
            <a:lstStyle/>
            <a:p>
              <a:r>
                <a:rPr lang="en-US" dirty="0"/>
                <a:t>2015</a:t>
              </a:r>
              <a:endParaRPr lang="en-GB" dirty="0"/>
            </a:p>
          </p:txBody>
        </p:sp>
      </p:grpSp>
      <p:grpSp>
        <p:nvGrpSpPr>
          <p:cNvPr id="29" name="Group 28">
            <a:extLst>
              <a:ext uri="{FF2B5EF4-FFF2-40B4-BE49-F238E27FC236}">
                <a16:creationId xmlns:a16="http://schemas.microsoft.com/office/drawing/2014/main" id="{555D7B8A-9419-EAE8-F27C-46D4B129DB48}"/>
              </a:ext>
            </a:extLst>
          </p:cNvPr>
          <p:cNvGrpSpPr/>
          <p:nvPr/>
        </p:nvGrpSpPr>
        <p:grpSpPr>
          <a:xfrm>
            <a:off x="4027483" y="107121"/>
            <a:ext cx="2913293" cy="3265865"/>
            <a:chOff x="4255458" y="1439862"/>
            <a:chExt cx="2222584" cy="2499771"/>
          </a:xfrm>
        </p:grpSpPr>
        <p:pic>
          <p:nvPicPr>
            <p:cNvPr id="16" name="Picture 15">
              <a:extLst>
                <a:ext uri="{FF2B5EF4-FFF2-40B4-BE49-F238E27FC236}">
                  <a16:creationId xmlns:a16="http://schemas.microsoft.com/office/drawing/2014/main" id="{58D5C661-1B69-BEA7-7875-01CDB077F983}"/>
                </a:ext>
              </a:extLst>
            </p:cNvPr>
            <p:cNvPicPr>
              <a:picLocks noChangeAspect="1"/>
            </p:cNvPicPr>
            <p:nvPr/>
          </p:nvPicPr>
          <p:blipFill rotWithShape="1">
            <a:blip r:embed="rId5"/>
            <a:srcRect l="7852" r="4753"/>
            <a:stretch/>
          </p:blipFill>
          <p:spPr>
            <a:xfrm>
              <a:off x="4255458" y="1439862"/>
              <a:ext cx="2222584" cy="2168525"/>
            </a:xfrm>
            <a:prstGeom prst="rect">
              <a:avLst/>
            </a:prstGeom>
          </p:spPr>
        </p:pic>
        <p:sp>
          <p:nvSpPr>
            <p:cNvPr id="22" name="TextBox 21">
              <a:extLst>
                <a:ext uri="{FF2B5EF4-FFF2-40B4-BE49-F238E27FC236}">
                  <a16:creationId xmlns:a16="http://schemas.microsoft.com/office/drawing/2014/main" id="{7B74EA5D-9E40-0C9E-3790-CF27FB47C5FE}"/>
                </a:ext>
              </a:extLst>
            </p:cNvPr>
            <p:cNvSpPr txBox="1"/>
            <p:nvPr/>
          </p:nvSpPr>
          <p:spPr>
            <a:xfrm>
              <a:off x="5064927" y="3570301"/>
              <a:ext cx="986590" cy="369332"/>
            </a:xfrm>
            <a:prstGeom prst="rect">
              <a:avLst/>
            </a:prstGeom>
            <a:noFill/>
          </p:spPr>
          <p:txBody>
            <a:bodyPr wrap="square" rtlCol="0">
              <a:spAutoFit/>
            </a:bodyPr>
            <a:lstStyle/>
            <a:p>
              <a:r>
                <a:rPr lang="en-US" dirty="0"/>
                <a:t>2016</a:t>
              </a:r>
              <a:endParaRPr lang="en-GB" dirty="0"/>
            </a:p>
          </p:txBody>
        </p:sp>
      </p:grpSp>
      <p:grpSp>
        <p:nvGrpSpPr>
          <p:cNvPr id="30" name="Group 29">
            <a:extLst>
              <a:ext uri="{FF2B5EF4-FFF2-40B4-BE49-F238E27FC236}">
                <a16:creationId xmlns:a16="http://schemas.microsoft.com/office/drawing/2014/main" id="{E91014A9-CEB9-33E7-6408-6FFCCFAEAD79}"/>
              </a:ext>
            </a:extLst>
          </p:cNvPr>
          <p:cNvGrpSpPr/>
          <p:nvPr/>
        </p:nvGrpSpPr>
        <p:grpSpPr>
          <a:xfrm>
            <a:off x="7289643" y="108874"/>
            <a:ext cx="3155195" cy="3304128"/>
            <a:chOff x="7484643" y="1486820"/>
            <a:chExt cx="2307894" cy="2510522"/>
          </a:xfrm>
        </p:grpSpPr>
        <p:pic>
          <p:nvPicPr>
            <p:cNvPr id="10" name="Picture 9">
              <a:extLst>
                <a:ext uri="{FF2B5EF4-FFF2-40B4-BE49-F238E27FC236}">
                  <a16:creationId xmlns:a16="http://schemas.microsoft.com/office/drawing/2014/main" id="{0AD9B2CF-F46A-CBBE-CD83-3FB43D1E5504}"/>
                </a:ext>
              </a:extLst>
            </p:cNvPr>
            <p:cNvPicPr>
              <a:picLocks noChangeAspect="1"/>
            </p:cNvPicPr>
            <p:nvPr/>
          </p:nvPicPr>
          <p:blipFill rotWithShape="1">
            <a:blip r:embed="rId6"/>
            <a:srcRect l="9225" r="16971"/>
            <a:stretch/>
          </p:blipFill>
          <p:spPr>
            <a:xfrm>
              <a:off x="7484643" y="1486820"/>
              <a:ext cx="2307894" cy="2251760"/>
            </a:xfrm>
            <a:prstGeom prst="rect">
              <a:avLst/>
            </a:prstGeom>
          </p:spPr>
        </p:pic>
        <p:sp>
          <p:nvSpPr>
            <p:cNvPr id="23" name="TextBox 22">
              <a:extLst>
                <a:ext uri="{FF2B5EF4-FFF2-40B4-BE49-F238E27FC236}">
                  <a16:creationId xmlns:a16="http://schemas.microsoft.com/office/drawing/2014/main" id="{0E063CB0-6C80-5840-9251-AC0F2C753C60}"/>
                </a:ext>
              </a:extLst>
            </p:cNvPr>
            <p:cNvSpPr txBox="1"/>
            <p:nvPr/>
          </p:nvSpPr>
          <p:spPr>
            <a:xfrm>
              <a:off x="8349214" y="3628010"/>
              <a:ext cx="986590" cy="369332"/>
            </a:xfrm>
            <a:prstGeom prst="rect">
              <a:avLst/>
            </a:prstGeom>
            <a:noFill/>
          </p:spPr>
          <p:txBody>
            <a:bodyPr wrap="square" rtlCol="0">
              <a:spAutoFit/>
            </a:bodyPr>
            <a:lstStyle/>
            <a:p>
              <a:r>
                <a:rPr lang="en-US" dirty="0"/>
                <a:t>2017</a:t>
              </a:r>
              <a:endParaRPr lang="en-GB" dirty="0"/>
            </a:p>
          </p:txBody>
        </p:sp>
      </p:grpSp>
      <p:grpSp>
        <p:nvGrpSpPr>
          <p:cNvPr id="31" name="Group 30">
            <a:extLst>
              <a:ext uri="{FF2B5EF4-FFF2-40B4-BE49-F238E27FC236}">
                <a16:creationId xmlns:a16="http://schemas.microsoft.com/office/drawing/2014/main" id="{5DAFEB12-6FB7-5616-CFB7-AD752DF0905F}"/>
              </a:ext>
            </a:extLst>
          </p:cNvPr>
          <p:cNvGrpSpPr/>
          <p:nvPr/>
        </p:nvGrpSpPr>
        <p:grpSpPr>
          <a:xfrm>
            <a:off x="409165" y="3453064"/>
            <a:ext cx="3087969" cy="3429000"/>
            <a:chOff x="861841" y="4125913"/>
            <a:chExt cx="2307893" cy="2547282"/>
          </a:xfrm>
        </p:grpSpPr>
        <p:pic>
          <p:nvPicPr>
            <p:cNvPr id="20" name="Picture 19">
              <a:extLst>
                <a:ext uri="{FF2B5EF4-FFF2-40B4-BE49-F238E27FC236}">
                  <a16:creationId xmlns:a16="http://schemas.microsoft.com/office/drawing/2014/main" id="{09F8706B-F227-7C37-160E-822ADEECA054}"/>
                </a:ext>
              </a:extLst>
            </p:cNvPr>
            <p:cNvPicPr>
              <a:picLocks noChangeAspect="1"/>
            </p:cNvPicPr>
            <p:nvPr/>
          </p:nvPicPr>
          <p:blipFill rotWithShape="1">
            <a:blip r:embed="rId7"/>
            <a:srcRect l="12264" r="4424"/>
            <a:stretch/>
          </p:blipFill>
          <p:spPr>
            <a:xfrm>
              <a:off x="861841" y="4125913"/>
              <a:ext cx="2307893" cy="2214563"/>
            </a:xfrm>
            <a:prstGeom prst="rect">
              <a:avLst/>
            </a:prstGeom>
          </p:spPr>
        </p:pic>
        <p:sp>
          <p:nvSpPr>
            <p:cNvPr id="24" name="TextBox 23">
              <a:extLst>
                <a:ext uri="{FF2B5EF4-FFF2-40B4-BE49-F238E27FC236}">
                  <a16:creationId xmlns:a16="http://schemas.microsoft.com/office/drawing/2014/main" id="{EDFB175F-BC1C-C921-D08F-EF837A5F636D}"/>
                </a:ext>
              </a:extLst>
            </p:cNvPr>
            <p:cNvSpPr txBox="1"/>
            <p:nvPr/>
          </p:nvSpPr>
          <p:spPr>
            <a:xfrm>
              <a:off x="1736358" y="6303863"/>
              <a:ext cx="986590" cy="369332"/>
            </a:xfrm>
            <a:prstGeom prst="rect">
              <a:avLst/>
            </a:prstGeom>
            <a:noFill/>
          </p:spPr>
          <p:txBody>
            <a:bodyPr wrap="square" rtlCol="0">
              <a:spAutoFit/>
            </a:bodyPr>
            <a:lstStyle/>
            <a:p>
              <a:r>
                <a:rPr lang="en-US" dirty="0"/>
                <a:t>2018</a:t>
              </a:r>
              <a:endParaRPr lang="en-GB" dirty="0"/>
            </a:p>
          </p:txBody>
        </p:sp>
      </p:grpSp>
      <p:grpSp>
        <p:nvGrpSpPr>
          <p:cNvPr id="32" name="Group 31">
            <a:extLst>
              <a:ext uri="{FF2B5EF4-FFF2-40B4-BE49-F238E27FC236}">
                <a16:creationId xmlns:a16="http://schemas.microsoft.com/office/drawing/2014/main" id="{67FB9722-B9BB-1F59-348F-B74DFFB56D59}"/>
              </a:ext>
            </a:extLst>
          </p:cNvPr>
          <p:cNvGrpSpPr/>
          <p:nvPr/>
        </p:nvGrpSpPr>
        <p:grpSpPr>
          <a:xfrm>
            <a:off x="3921948" y="3465639"/>
            <a:ext cx="3087969" cy="3413596"/>
            <a:chOff x="4170148" y="4125912"/>
            <a:chExt cx="2307894" cy="2547283"/>
          </a:xfrm>
        </p:grpSpPr>
        <p:pic>
          <p:nvPicPr>
            <p:cNvPr id="18" name="Picture 17">
              <a:extLst>
                <a:ext uri="{FF2B5EF4-FFF2-40B4-BE49-F238E27FC236}">
                  <a16:creationId xmlns:a16="http://schemas.microsoft.com/office/drawing/2014/main" id="{2FDEE31C-4BC0-9001-E5A7-A2095F9FBB47}"/>
                </a:ext>
              </a:extLst>
            </p:cNvPr>
            <p:cNvPicPr>
              <a:picLocks noChangeAspect="1"/>
            </p:cNvPicPr>
            <p:nvPr/>
          </p:nvPicPr>
          <p:blipFill rotWithShape="1">
            <a:blip r:embed="rId8"/>
            <a:srcRect l="7543" r="8032"/>
            <a:stretch/>
          </p:blipFill>
          <p:spPr>
            <a:xfrm>
              <a:off x="4170148" y="4125912"/>
              <a:ext cx="2307894" cy="2214563"/>
            </a:xfrm>
            <a:prstGeom prst="rect">
              <a:avLst/>
            </a:prstGeom>
          </p:spPr>
        </p:pic>
        <p:sp>
          <p:nvSpPr>
            <p:cNvPr id="26" name="TextBox 25">
              <a:extLst>
                <a:ext uri="{FF2B5EF4-FFF2-40B4-BE49-F238E27FC236}">
                  <a16:creationId xmlns:a16="http://schemas.microsoft.com/office/drawing/2014/main" id="{2586D4B3-BEB7-141D-91F4-FCC82B7FD8FC}"/>
                </a:ext>
              </a:extLst>
            </p:cNvPr>
            <p:cNvSpPr txBox="1"/>
            <p:nvPr/>
          </p:nvSpPr>
          <p:spPr>
            <a:xfrm>
              <a:off x="5039866" y="6303863"/>
              <a:ext cx="986590" cy="369332"/>
            </a:xfrm>
            <a:prstGeom prst="rect">
              <a:avLst/>
            </a:prstGeom>
            <a:noFill/>
          </p:spPr>
          <p:txBody>
            <a:bodyPr wrap="square" rtlCol="0">
              <a:spAutoFit/>
            </a:bodyPr>
            <a:lstStyle/>
            <a:p>
              <a:r>
                <a:rPr lang="en-US" dirty="0"/>
                <a:t>2019</a:t>
              </a:r>
              <a:endParaRPr lang="en-GB" dirty="0"/>
            </a:p>
          </p:txBody>
        </p:sp>
      </p:grpSp>
      <p:grpSp>
        <p:nvGrpSpPr>
          <p:cNvPr id="33" name="Group 32">
            <a:extLst>
              <a:ext uri="{FF2B5EF4-FFF2-40B4-BE49-F238E27FC236}">
                <a16:creationId xmlns:a16="http://schemas.microsoft.com/office/drawing/2014/main" id="{7E2A6A94-C3FA-2F91-82F7-44B4A2769F06}"/>
              </a:ext>
            </a:extLst>
          </p:cNvPr>
          <p:cNvGrpSpPr/>
          <p:nvPr/>
        </p:nvGrpSpPr>
        <p:grpSpPr>
          <a:xfrm>
            <a:off x="7386603" y="3512155"/>
            <a:ext cx="3101550" cy="3354736"/>
            <a:chOff x="7497930" y="4125912"/>
            <a:chExt cx="2307894" cy="2561571"/>
          </a:xfrm>
        </p:grpSpPr>
        <p:pic>
          <p:nvPicPr>
            <p:cNvPr id="12" name="Picture 11">
              <a:extLst>
                <a:ext uri="{FF2B5EF4-FFF2-40B4-BE49-F238E27FC236}">
                  <a16:creationId xmlns:a16="http://schemas.microsoft.com/office/drawing/2014/main" id="{437B31E8-EA60-550B-1B32-EA2AA7DBEB87}"/>
                </a:ext>
              </a:extLst>
            </p:cNvPr>
            <p:cNvPicPr>
              <a:picLocks noChangeAspect="1"/>
            </p:cNvPicPr>
            <p:nvPr/>
          </p:nvPicPr>
          <p:blipFill rotWithShape="1">
            <a:blip r:embed="rId4"/>
            <a:srcRect l="5043"/>
            <a:stretch/>
          </p:blipFill>
          <p:spPr>
            <a:xfrm>
              <a:off x="7497930" y="4125912"/>
              <a:ext cx="2307894" cy="2214563"/>
            </a:xfrm>
            <a:prstGeom prst="rect">
              <a:avLst/>
            </a:prstGeom>
          </p:spPr>
        </p:pic>
        <p:sp>
          <p:nvSpPr>
            <p:cNvPr id="27" name="TextBox 26">
              <a:extLst>
                <a:ext uri="{FF2B5EF4-FFF2-40B4-BE49-F238E27FC236}">
                  <a16:creationId xmlns:a16="http://schemas.microsoft.com/office/drawing/2014/main" id="{00DB2A92-1DA8-16D6-6B30-DC81B09E8B54}"/>
                </a:ext>
              </a:extLst>
            </p:cNvPr>
            <p:cNvSpPr txBox="1"/>
            <p:nvPr/>
          </p:nvSpPr>
          <p:spPr>
            <a:xfrm>
              <a:off x="8372238" y="6318151"/>
              <a:ext cx="986590" cy="369332"/>
            </a:xfrm>
            <a:prstGeom prst="rect">
              <a:avLst/>
            </a:prstGeom>
            <a:noFill/>
          </p:spPr>
          <p:txBody>
            <a:bodyPr wrap="square" rtlCol="0">
              <a:spAutoFit/>
            </a:bodyPr>
            <a:lstStyle/>
            <a:p>
              <a:r>
                <a:rPr lang="en-US" dirty="0"/>
                <a:t>2020</a:t>
              </a:r>
              <a:endParaRPr lang="en-GB" dirty="0"/>
            </a:p>
          </p:txBody>
        </p:sp>
      </p:grpSp>
    </p:spTree>
    <p:extLst>
      <p:ext uri="{BB962C8B-B14F-4D97-AF65-F5344CB8AC3E}">
        <p14:creationId xmlns:p14="http://schemas.microsoft.com/office/powerpoint/2010/main" val="163456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B0F7-A0D9-C1AD-F65F-1F078A205CB0}"/>
              </a:ext>
            </a:extLst>
          </p:cNvPr>
          <p:cNvSpPr>
            <a:spLocks noGrp="1"/>
          </p:cNvSpPr>
          <p:nvPr>
            <p:ph type="title"/>
          </p:nvPr>
        </p:nvSpPr>
        <p:spPr>
          <a:xfrm>
            <a:off x="2247452" y="238371"/>
            <a:ext cx="7697096" cy="1322888"/>
          </a:xfrm>
        </p:spPr>
        <p:txBody>
          <a:bodyPr vert="horz" lIns="91440" tIns="45720" rIns="91440" bIns="45720" rtlCol="0" anchor="ctr">
            <a:normAutofit/>
          </a:bodyPr>
          <a:lstStyle/>
          <a:p>
            <a:pPr algn="ctr"/>
            <a:r>
              <a:rPr lang="en-US" b="1" dirty="0"/>
              <a:t>Happiness Scores </a:t>
            </a:r>
            <a:r>
              <a:rPr lang="en-US" dirty="0"/>
              <a:t>over the years…</a:t>
            </a:r>
          </a:p>
        </p:txBody>
      </p:sp>
      <p:sp>
        <p:nvSpPr>
          <p:cNvPr id="8" name="TextBox 7">
            <a:extLst>
              <a:ext uri="{FF2B5EF4-FFF2-40B4-BE49-F238E27FC236}">
                <a16:creationId xmlns:a16="http://schemas.microsoft.com/office/drawing/2014/main" id="{21A1A96E-87A5-70AD-0DEB-EE2BF33FC400}"/>
              </a:ext>
            </a:extLst>
          </p:cNvPr>
          <p:cNvSpPr txBox="1"/>
          <p:nvPr/>
        </p:nvSpPr>
        <p:spPr>
          <a:xfrm>
            <a:off x="749300" y="5802278"/>
            <a:ext cx="10731500" cy="1055722"/>
          </a:xfrm>
          <a:prstGeom prst="rect">
            <a:avLst/>
          </a:prstGeom>
        </p:spPr>
        <p:txBody>
          <a:bodyPr vert="horz" lIns="91440" tIns="45720" rIns="91440" bIns="45720" rtlCol="0">
            <a:normAutofit/>
          </a:bodyPr>
          <a:lstStyle/>
          <a:p>
            <a:pPr algn="ctr">
              <a:lnSpc>
                <a:spcPct val="90000"/>
              </a:lnSpc>
              <a:spcAft>
                <a:spcPts val="600"/>
              </a:spcAft>
            </a:pPr>
            <a:r>
              <a:rPr lang="en-US" sz="2000" dirty="0"/>
              <a:t>Happiness Score remained remarkably stable over the years 2015-2020, suggesting that it is influenced by a complex interplay of factors beyond just economic prosperity, social support etc.</a:t>
            </a:r>
          </a:p>
        </p:txBody>
      </p:sp>
      <p:pic>
        <p:nvPicPr>
          <p:cNvPr id="5" name="Picture 4" descr="A graph with a line and numbers&#10;&#10;Description automatically generated">
            <a:extLst>
              <a:ext uri="{FF2B5EF4-FFF2-40B4-BE49-F238E27FC236}">
                <a16:creationId xmlns:a16="http://schemas.microsoft.com/office/drawing/2014/main" id="{4803BAE6-6D17-2615-CFFA-F5218349FD2C}"/>
              </a:ext>
            </a:extLst>
          </p:cNvPr>
          <p:cNvPicPr>
            <a:picLocks noChangeAspect="1"/>
          </p:cNvPicPr>
          <p:nvPr/>
        </p:nvPicPr>
        <p:blipFill rotWithShape="1">
          <a:blip r:embed="rId3"/>
          <a:srcRect l="3053" t="-1" r="-494" b="2"/>
          <a:stretch/>
        </p:blipFill>
        <p:spPr>
          <a:xfrm>
            <a:off x="1637327" y="1471879"/>
            <a:ext cx="8955445" cy="3974920"/>
          </a:xfrm>
          <a:prstGeom prst="rect">
            <a:avLst/>
          </a:prstGeom>
        </p:spPr>
      </p:pic>
      <p:pic>
        <p:nvPicPr>
          <p:cNvPr id="7" name="Picture 6" descr="A graph with a line&#10;&#10;Description automatically generated">
            <a:extLst>
              <a:ext uri="{FF2B5EF4-FFF2-40B4-BE49-F238E27FC236}">
                <a16:creationId xmlns:a16="http://schemas.microsoft.com/office/drawing/2014/main" id="{6DF79023-6450-E2C6-9209-369822070392}"/>
              </a:ext>
            </a:extLst>
          </p:cNvPr>
          <p:cNvPicPr>
            <a:picLocks noChangeAspect="1"/>
          </p:cNvPicPr>
          <p:nvPr/>
        </p:nvPicPr>
        <p:blipFill rotWithShape="1">
          <a:blip r:embed="rId4"/>
          <a:srcRect l="121" r="661"/>
          <a:stretch/>
        </p:blipFill>
        <p:spPr>
          <a:xfrm>
            <a:off x="1515448" y="1290250"/>
            <a:ext cx="9039225" cy="4418587"/>
          </a:xfrm>
          <a:prstGeom prst="rect">
            <a:avLst/>
          </a:prstGeom>
        </p:spPr>
      </p:pic>
    </p:spTree>
    <p:extLst>
      <p:ext uri="{BB962C8B-B14F-4D97-AF65-F5344CB8AC3E}">
        <p14:creationId xmlns:p14="http://schemas.microsoft.com/office/powerpoint/2010/main" val="13330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FD45-0D85-F847-FF93-2AA31FAB6FE7}"/>
              </a:ext>
            </a:extLst>
          </p:cNvPr>
          <p:cNvSpPr>
            <a:spLocks noGrp="1"/>
          </p:cNvSpPr>
          <p:nvPr>
            <p:ph type="title"/>
          </p:nvPr>
        </p:nvSpPr>
        <p:spPr>
          <a:xfrm>
            <a:off x="2271381" y="509587"/>
            <a:ext cx="7649239" cy="742951"/>
          </a:xfrm>
        </p:spPr>
        <p:txBody>
          <a:bodyPr vert="horz" lIns="91440" tIns="45720" rIns="91440" bIns="45720" rtlCol="0" anchor="ctr">
            <a:normAutofit/>
          </a:bodyPr>
          <a:lstStyle/>
          <a:p>
            <a:r>
              <a:rPr lang="en-US" b="1" kern="1200" dirty="0">
                <a:solidFill>
                  <a:schemeClr val="tx1"/>
                </a:solidFill>
                <a:latin typeface="+mj-lt"/>
                <a:ea typeface="+mj-ea"/>
                <a:cs typeface="+mj-cs"/>
              </a:rPr>
              <a:t>What about the other variables?</a:t>
            </a:r>
          </a:p>
        </p:txBody>
      </p:sp>
      <p:pic>
        <p:nvPicPr>
          <p:cNvPr id="5" name="Picture 4" descr="A graph with different colored lines&#10;&#10;Description automatically generated">
            <a:extLst>
              <a:ext uri="{FF2B5EF4-FFF2-40B4-BE49-F238E27FC236}">
                <a16:creationId xmlns:a16="http://schemas.microsoft.com/office/drawing/2014/main" id="{E1DAE90D-D8BE-2862-8B30-EF482965C933}"/>
              </a:ext>
            </a:extLst>
          </p:cNvPr>
          <p:cNvPicPr>
            <a:picLocks noChangeAspect="1"/>
          </p:cNvPicPr>
          <p:nvPr/>
        </p:nvPicPr>
        <p:blipFill rotWithShape="1">
          <a:blip r:embed="rId3"/>
          <a:srcRect l="-76" t="-1" r="1286" b="2"/>
          <a:stretch/>
        </p:blipFill>
        <p:spPr>
          <a:xfrm>
            <a:off x="529268" y="1285909"/>
            <a:ext cx="11468100" cy="5572091"/>
          </a:xfrm>
          <a:prstGeom prst="rect">
            <a:avLst/>
          </a:prstGeom>
        </p:spPr>
      </p:pic>
    </p:spTree>
    <p:extLst>
      <p:ext uri="{BB962C8B-B14F-4D97-AF65-F5344CB8AC3E}">
        <p14:creationId xmlns:p14="http://schemas.microsoft.com/office/powerpoint/2010/main" val="279803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FD45-0D85-F847-FF93-2AA31FAB6FE7}"/>
              </a:ext>
            </a:extLst>
          </p:cNvPr>
          <p:cNvSpPr>
            <a:spLocks noGrp="1"/>
          </p:cNvSpPr>
          <p:nvPr>
            <p:ph type="title"/>
          </p:nvPr>
        </p:nvSpPr>
        <p:spPr>
          <a:xfrm>
            <a:off x="3962711" y="655320"/>
            <a:ext cx="4266579" cy="742951"/>
          </a:xfrm>
        </p:spPr>
        <p:txBody>
          <a:bodyPr vert="horz" lIns="91440" tIns="45720" rIns="91440" bIns="45720" rtlCol="0" anchor="ctr">
            <a:normAutofit/>
          </a:bodyPr>
          <a:lstStyle/>
          <a:p>
            <a:r>
              <a:rPr lang="en-US" b="1" kern="1200" dirty="0">
                <a:solidFill>
                  <a:schemeClr val="tx1"/>
                </a:solidFill>
                <a:latin typeface="+mj-lt"/>
                <a:ea typeface="+mj-ea"/>
                <a:cs typeface="+mj-cs"/>
              </a:rPr>
              <a:t>Is this significant?</a:t>
            </a:r>
          </a:p>
        </p:txBody>
      </p:sp>
      <p:grpSp>
        <p:nvGrpSpPr>
          <p:cNvPr id="3" name="Group 2">
            <a:extLst>
              <a:ext uri="{FF2B5EF4-FFF2-40B4-BE49-F238E27FC236}">
                <a16:creationId xmlns:a16="http://schemas.microsoft.com/office/drawing/2014/main" id="{BD3B2A4A-A94C-4670-6E84-164448411974}"/>
              </a:ext>
            </a:extLst>
          </p:cNvPr>
          <p:cNvGrpSpPr/>
          <p:nvPr/>
        </p:nvGrpSpPr>
        <p:grpSpPr>
          <a:xfrm>
            <a:off x="409911" y="2008641"/>
            <a:ext cx="11782089" cy="4049849"/>
            <a:chOff x="198740" y="1919661"/>
            <a:chExt cx="11782089" cy="4049849"/>
          </a:xfrm>
        </p:grpSpPr>
        <p:pic>
          <p:nvPicPr>
            <p:cNvPr id="4" name="Picture 3" descr="A graph with orange and blue lines&#10;&#10;Description automatically generated">
              <a:extLst>
                <a:ext uri="{FF2B5EF4-FFF2-40B4-BE49-F238E27FC236}">
                  <a16:creationId xmlns:a16="http://schemas.microsoft.com/office/drawing/2014/main" id="{1C155325-74E1-A900-8545-78352BA8B31B}"/>
                </a:ext>
              </a:extLst>
            </p:cNvPr>
            <p:cNvPicPr>
              <a:picLocks noChangeAspect="1"/>
            </p:cNvPicPr>
            <p:nvPr/>
          </p:nvPicPr>
          <p:blipFill>
            <a:blip r:embed="rId3"/>
            <a:stretch>
              <a:fillRect/>
            </a:stretch>
          </p:blipFill>
          <p:spPr>
            <a:xfrm>
              <a:off x="198740" y="1919661"/>
              <a:ext cx="3792797" cy="1972254"/>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C109A47B-488A-27ED-BF3D-8DCEB47DC906}"/>
                </a:ext>
              </a:extLst>
            </p:cNvPr>
            <p:cNvPicPr>
              <a:picLocks noChangeAspect="1"/>
            </p:cNvPicPr>
            <p:nvPr/>
          </p:nvPicPr>
          <p:blipFill>
            <a:blip r:embed="rId4"/>
            <a:stretch>
              <a:fillRect/>
            </a:stretch>
          </p:blipFill>
          <p:spPr>
            <a:xfrm>
              <a:off x="4194675" y="1948107"/>
              <a:ext cx="3792797" cy="1943808"/>
            </a:xfrm>
            <a:prstGeom prst="rect">
              <a:avLst/>
            </a:prstGeom>
          </p:spPr>
        </p:pic>
        <p:pic>
          <p:nvPicPr>
            <p:cNvPr id="7" name="Picture 6" descr="A graph with blue line and orange line&#10;&#10;Description automatically generated">
              <a:extLst>
                <a:ext uri="{FF2B5EF4-FFF2-40B4-BE49-F238E27FC236}">
                  <a16:creationId xmlns:a16="http://schemas.microsoft.com/office/drawing/2014/main" id="{F20235E4-036E-ED23-8975-02C653313565}"/>
                </a:ext>
              </a:extLst>
            </p:cNvPr>
            <p:cNvPicPr>
              <a:picLocks noChangeAspect="1"/>
            </p:cNvPicPr>
            <p:nvPr/>
          </p:nvPicPr>
          <p:blipFill>
            <a:blip r:embed="rId5"/>
            <a:stretch>
              <a:fillRect/>
            </a:stretch>
          </p:blipFill>
          <p:spPr>
            <a:xfrm>
              <a:off x="8188032" y="1976553"/>
              <a:ext cx="3792797" cy="1915362"/>
            </a:xfrm>
            <a:prstGeom prst="rect">
              <a:avLst/>
            </a:prstGeom>
          </p:spPr>
        </p:pic>
        <p:pic>
          <p:nvPicPr>
            <p:cNvPr id="8" name="Picture 7" descr="A graph with blue and orange lines&#10;&#10;Description automatically generated">
              <a:extLst>
                <a:ext uri="{FF2B5EF4-FFF2-40B4-BE49-F238E27FC236}">
                  <a16:creationId xmlns:a16="http://schemas.microsoft.com/office/drawing/2014/main" id="{0E8C38F3-42E5-88FC-7BE7-5557242CB1FF}"/>
                </a:ext>
              </a:extLst>
            </p:cNvPr>
            <p:cNvPicPr>
              <a:picLocks noChangeAspect="1"/>
            </p:cNvPicPr>
            <p:nvPr/>
          </p:nvPicPr>
          <p:blipFill>
            <a:blip r:embed="rId6"/>
            <a:stretch>
              <a:fillRect/>
            </a:stretch>
          </p:blipFill>
          <p:spPr>
            <a:xfrm>
              <a:off x="198740" y="4063630"/>
              <a:ext cx="3792797" cy="1905880"/>
            </a:xfrm>
            <a:prstGeom prst="rect">
              <a:avLst/>
            </a:prstGeom>
          </p:spPr>
        </p:pic>
        <p:pic>
          <p:nvPicPr>
            <p:cNvPr id="9" name="Picture 8" descr="A graph with blue lines and orange lines&#10;&#10;Description automatically generated">
              <a:extLst>
                <a:ext uri="{FF2B5EF4-FFF2-40B4-BE49-F238E27FC236}">
                  <a16:creationId xmlns:a16="http://schemas.microsoft.com/office/drawing/2014/main" id="{F81CA9BC-C5C6-D447-1AA4-118C07FC4AD5}"/>
                </a:ext>
              </a:extLst>
            </p:cNvPr>
            <p:cNvPicPr>
              <a:picLocks noChangeAspect="1"/>
            </p:cNvPicPr>
            <p:nvPr/>
          </p:nvPicPr>
          <p:blipFill>
            <a:blip r:embed="rId7"/>
            <a:stretch>
              <a:fillRect/>
            </a:stretch>
          </p:blipFill>
          <p:spPr>
            <a:xfrm>
              <a:off x="4194675" y="4063630"/>
              <a:ext cx="3792797" cy="1886916"/>
            </a:xfrm>
            <a:prstGeom prst="rect">
              <a:avLst/>
            </a:prstGeom>
          </p:spPr>
        </p:pic>
        <p:pic>
          <p:nvPicPr>
            <p:cNvPr id="10" name="Picture 9" descr="A graph with lines and numbers&#10;&#10;Description automatically generated">
              <a:extLst>
                <a:ext uri="{FF2B5EF4-FFF2-40B4-BE49-F238E27FC236}">
                  <a16:creationId xmlns:a16="http://schemas.microsoft.com/office/drawing/2014/main" id="{BB3A6014-BC70-626A-B80B-EC8C70048ADE}"/>
                </a:ext>
              </a:extLst>
            </p:cNvPr>
            <p:cNvPicPr>
              <a:picLocks noChangeAspect="1"/>
            </p:cNvPicPr>
            <p:nvPr/>
          </p:nvPicPr>
          <p:blipFill>
            <a:blip r:embed="rId8"/>
            <a:stretch>
              <a:fillRect/>
            </a:stretch>
          </p:blipFill>
          <p:spPr>
            <a:xfrm>
              <a:off x="8188032" y="4063630"/>
              <a:ext cx="3792797" cy="1867952"/>
            </a:xfrm>
            <a:prstGeom prst="rect">
              <a:avLst/>
            </a:prstGeom>
          </p:spPr>
        </p:pic>
      </p:grpSp>
    </p:spTree>
    <p:extLst>
      <p:ext uri="{BB962C8B-B14F-4D97-AF65-F5344CB8AC3E}">
        <p14:creationId xmlns:p14="http://schemas.microsoft.com/office/powerpoint/2010/main" val="409685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standing in front of a computer screen&#10;&#10;Description automatically generated">
            <a:extLst>
              <a:ext uri="{FF2B5EF4-FFF2-40B4-BE49-F238E27FC236}">
                <a16:creationId xmlns:a16="http://schemas.microsoft.com/office/drawing/2014/main" id="{7736066F-1D02-2DDD-FC83-F20515973E64}"/>
              </a:ext>
            </a:extLst>
          </p:cNvPr>
          <p:cNvPicPr>
            <a:picLocks noChangeAspect="1"/>
          </p:cNvPicPr>
          <p:nvPr/>
        </p:nvPicPr>
        <p:blipFill rotWithShape="1">
          <a:blip r:embed="rId2"/>
          <a:srcRect t="7866" b="786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98063-5121-2075-AE6E-0B24B9922408}"/>
              </a:ext>
            </a:extLst>
          </p:cNvPr>
          <p:cNvSpPr>
            <a:spLocks noGrp="1"/>
          </p:cNvSpPr>
          <p:nvPr>
            <p:ph type="title"/>
          </p:nvPr>
        </p:nvSpPr>
        <p:spPr>
          <a:xfrm>
            <a:off x="1173480" y="91991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How does GDP per Capita effect each variable in the World Happiness Report?</a:t>
            </a:r>
          </a:p>
        </p:txBody>
      </p:sp>
    </p:spTree>
    <p:extLst>
      <p:ext uri="{BB962C8B-B14F-4D97-AF65-F5344CB8AC3E}">
        <p14:creationId xmlns:p14="http://schemas.microsoft.com/office/powerpoint/2010/main" val="108292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B542-20FA-9823-C92C-D3E38535717A}"/>
              </a:ext>
            </a:extLst>
          </p:cNvPr>
          <p:cNvSpPr>
            <a:spLocks noGrp="1"/>
          </p:cNvSpPr>
          <p:nvPr>
            <p:ph type="title"/>
          </p:nvPr>
        </p:nvSpPr>
        <p:spPr>
          <a:xfrm>
            <a:off x="2546802" y="250825"/>
            <a:ext cx="7098397" cy="1325563"/>
          </a:xfrm>
        </p:spPr>
        <p:txBody>
          <a:bodyPr/>
          <a:lstStyle/>
          <a:p>
            <a:r>
              <a:rPr lang="en-US" b="1" dirty="0"/>
              <a:t>Top 10 &amp; Bottom 10 Countries</a:t>
            </a:r>
          </a:p>
        </p:txBody>
      </p:sp>
      <p:pic>
        <p:nvPicPr>
          <p:cNvPr id="5" name="Content Placeholder 4">
            <a:extLst>
              <a:ext uri="{FF2B5EF4-FFF2-40B4-BE49-F238E27FC236}">
                <a16:creationId xmlns:a16="http://schemas.microsoft.com/office/drawing/2014/main" id="{E30AF8C0-1A10-14AC-1529-0A60DDD61423}"/>
              </a:ext>
            </a:extLst>
          </p:cNvPr>
          <p:cNvPicPr>
            <a:picLocks noGrp="1" noChangeAspect="1"/>
          </p:cNvPicPr>
          <p:nvPr>
            <p:ph idx="1"/>
          </p:nvPr>
        </p:nvPicPr>
        <p:blipFill>
          <a:blip r:embed="rId3"/>
          <a:stretch>
            <a:fillRect/>
          </a:stretch>
        </p:blipFill>
        <p:spPr>
          <a:xfrm>
            <a:off x="444500" y="3824397"/>
            <a:ext cx="7288897" cy="2505075"/>
          </a:xfrm>
        </p:spPr>
      </p:pic>
      <p:pic>
        <p:nvPicPr>
          <p:cNvPr id="7" name="Picture 6">
            <a:extLst>
              <a:ext uri="{FF2B5EF4-FFF2-40B4-BE49-F238E27FC236}">
                <a16:creationId xmlns:a16="http://schemas.microsoft.com/office/drawing/2014/main" id="{3CD3C3D4-A943-7DC3-33EC-60F03B182FA5}"/>
              </a:ext>
            </a:extLst>
          </p:cNvPr>
          <p:cNvPicPr>
            <a:picLocks noChangeAspect="1"/>
          </p:cNvPicPr>
          <p:nvPr/>
        </p:nvPicPr>
        <p:blipFill>
          <a:blip r:embed="rId4"/>
          <a:stretch>
            <a:fillRect/>
          </a:stretch>
        </p:blipFill>
        <p:spPr>
          <a:xfrm>
            <a:off x="444500" y="1391056"/>
            <a:ext cx="7277100" cy="2227372"/>
          </a:xfrm>
          <a:prstGeom prst="rect">
            <a:avLst/>
          </a:prstGeom>
        </p:spPr>
      </p:pic>
      <p:pic>
        <p:nvPicPr>
          <p:cNvPr id="9" name="Picture 8">
            <a:extLst>
              <a:ext uri="{FF2B5EF4-FFF2-40B4-BE49-F238E27FC236}">
                <a16:creationId xmlns:a16="http://schemas.microsoft.com/office/drawing/2014/main" id="{FCF10849-B93C-3FFB-1056-077B67E2009C}"/>
              </a:ext>
            </a:extLst>
          </p:cNvPr>
          <p:cNvPicPr>
            <a:picLocks noChangeAspect="1"/>
          </p:cNvPicPr>
          <p:nvPr/>
        </p:nvPicPr>
        <p:blipFill rotWithShape="1">
          <a:blip r:embed="rId5"/>
          <a:srcRect r="16649"/>
          <a:stretch/>
        </p:blipFill>
        <p:spPr>
          <a:xfrm>
            <a:off x="7936597" y="1391056"/>
            <a:ext cx="4255403" cy="4545394"/>
          </a:xfrm>
          <a:prstGeom prst="rect">
            <a:avLst/>
          </a:prstGeom>
        </p:spPr>
      </p:pic>
    </p:spTree>
    <p:extLst>
      <p:ext uri="{BB962C8B-B14F-4D97-AF65-F5344CB8AC3E}">
        <p14:creationId xmlns:p14="http://schemas.microsoft.com/office/powerpoint/2010/main" val="210549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TotalTime>
  <Words>1191</Words>
  <Application>Microsoft Office PowerPoint</Application>
  <PresentationFormat>Widescreen</PresentationFormat>
  <Paragraphs>79</Paragraphs>
  <Slides>24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Helvetica Neue</vt:lpstr>
      <vt:lpstr>Slack-Lato</vt:lpstr>
      <vt:lpstr>Söhne</vt:lpstr>
      <vt:lpstr>Office Theme</vt:lpstr>
      <vt:lpstr>Exploring Global Happiness: Insights from the World Happiness Report</vt:lpstr>
      <vt:lpstr>Research Question:</vt:lpstr>
      <vt:lpstr>How has the Happiness Score changed over the years?</vt:lpstr>
      <vt:lpstr>PowerPoint Presentation</vt:lpstr>
      <vt:lpstr>Happiness Scores over the years…</vt:lpstr>
      <vt:lpstr>What about the other variables?</vt:lpstr>
      <vt:lpstr>Is this significant?</vt:lpstr>
      <vt:lpstr>How does GDP per Capita effect each variable in the World Happiness Report?</vt:lpstr>
      <vt:lpstr>Top 10 &amp; Bottom 10 Countries</vt:lpstr>
      <vt:lpstr>Scatter plot visual with regression line – showing GDP vs Happiness, GDP vs other attributes  </vt:lpstr>
      <vt:lpstr>Box plot visual showing GDP variances in the lower plots vs higher plots  </vt:lpstr>
      <vt:lpstr>How do socio-cultural factors influence the various variables assessed in the World Happiness Report?</vt:lpstr>
      <vt:lpstr>Correlation between different attributes on the heatmap/Correlation Map and comparison between different years:  </vt:lpstr>
      <vt:lpstr>PowerPoint Presentation</vt:lpstr>
      <vt:lpstr>Correlation between different attributes:</vt:lpstr>
      <vt:lpstr>PowerPoint Presentation</vt:lpstr>
      <vt:lpstr>PowerPoint Presentation</vt:lpstr>
      <vt:lpstr>PowerPoint Presentation</vt:lpstr>
      <vt:lpstr>How did these factors evolve in response to the unique challenges posed by the COVID-19 pandemic in 2020?</vt:lpstr>
      <vt:lpstr>The analysis reveals a notable decrease in health life expectancy across continents from 2019 to 2020. Oceania and Europe maintained relatively stable levels, while Asia showed a moderate decrease.  </vt:lpstr>
      <vt:lpstr>Scatter plot of Happiness vs. Life Expectancy in 2020</vt:lpstr>
      <vt:lpstr>Africa experienced the most significant reduction (-9.33%)</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Global Happiness: Insights from the World Happiness Report</dc:title>
  <dc:creator>sophiepribojac@outlook.com</dc:creator>
  <cp:lastModifiedBy>sophiepribojac@outlook.com</cp:lastModifiedBy>
  <cp:revision>1</cp:revision>
  <dcterms:created xsi:type="dcterms:W3CDTF">2023-09-24T13:57:39Z</dcterms:created>
  <dcterms:modified xsi:type="dcterms:W3CDTF">2023-09-25T16:27:58Z</dcterms:modified>
</cp:coreProperties>
</file>